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2" r:id="rId2"/>
    <p:sldId id="403" r:id="rId3"/>
    <p:sldId id="292" r:id="rId4"/>
    <p:sldId id="683" r:id="rId5"/>
    <p:sldId id="299" r:id="rId6"/>
    <p:sldId id="685" r:id="rId7"/>
    <p:sldId id="300" r:id="rId8"/>
    <p:sldId id="686" r:id="rId9"/>
    <p:sldId id="303" r:id="rId10"/>
    <p:sldId id="6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011"/>
    <a:srgbClr val="70AD47"/>
    <a:srgbClr val="4A7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74554-67EB-498B-BD12-1FCA7927CA5E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5E259-6958-4A13-8C33-585374557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5E259-6958-4A13-8C33-585374557D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CBC5443-FD06-4304-9DBE-20B41E7892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8337" y="0"/>
            <a:ext cx="8433663" cy="68580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6CF6BF-9159-4840-AFC8-F362799A35E0}"/>
              </a:ext>
            </a:extLst>
          </p:cNvPr>
          <p:cNvSpPr/>
          <p:nvPr/>
        </p:nvSpPr>
        <p:spPr>
          <a:xfrm>
            <a:off x="-16184" y="0"/>
            <a:ext cx="3773841" cy="6858000"/>
          </a:xfrm>
          <a:prstGeom prst="rect">
            <a:avLst/>
          </a:prstGeom>
          <a:solidFill>
            <a:srgbClr val="003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5D0360-0A62-4C31-B139-A3676007C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506" y="1265993"/>
            <a:ext cx="2370464" cy="3411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1AF491-55FB-4E45-987E-64D0473EB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307" y="1772180"/>
            <a:ext cx="2942672" cy="131212"/>
          </a:xfrm>
          <a:prstGeom prst="rect">
            <a:avLst/>
          </a:prstGeom>
        </p:spPr>
      </p:pic>
      <p:sp>
        <p:nvSpPr>
          <p:cNvPr id="27" name="Текст 26">
            <a:extLst>
              <a:ext uri="{FF2B5EF4-FFF2-40B4-BE49-F238E27FC236}">
                <a16:creationId xmlns:a16="http://schemas.microsoft.com/office/drawing/2014/main" id="{AEE03630-9D5B-4E72-A766-44B82F933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266" y="4792105"/>
            <a:ext cx="2627994" cy="405298"/>
          </a:xfrm>
        </p:spPr>
        <p:txBody>
          <a:bodyPr/>
          <a:lstStyle>
            <a:lvl2pPr marL="0">
              <a:defRPr>
                <a:solidFill>
                  <a:srgbClr val="739B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Докладчик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A2F2FA9B-15C9-461C-85F7-D03682ACF5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384" y="5243055"/>
            <a:ext cx="2632877" cy="862664"/>
          </a:xfrm>
        </p:spPr>
        <p:txBody>
          <a:bodyPr>
            <a:noAutofit/>
          </a:bodyPr>
          <a:lstStyle>
            <a:lvl1pPr>
              <a:defRPr sz="321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6356" y="4789355"/>
            <a:ext cx="6840183" cy="153058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4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3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график, гис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графика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49C2194B-17E1-4D18-A81C-10EDE2E82F3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2344" y="1656183"/>
            <a:ext cx="10540777" cy="424542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76E59-9FCB-4B3D-AEC0-C2610B4D1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DCD8612C-E5B7-4CA0-9E35-F17896623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83D98-388E-41ED-9F56-D48276A08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09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2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758D5A67-BC08-4552-B938-7C769E75514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69745" y="1644520"/>
            <a:ext cx="10543171" cy="42570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таблицы</a:t>
            </a: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таблицы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76E59-9FCB-4B3D-AEC0-C2610B4D1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DCD8612C-E5B7-4CA0-9E35-F17896623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83D98-388E-41ED-9F56-D48276A08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2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ругов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6" y="568119"/>
            <a:ext cx="5165268" cy="1298003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круговой </a:t>
            </a:r>
          </a:p>
          <a:p>
            <a:pPr lvl="0"/>
            <a:r>
              <a:rPr lang="ru-RU" dirty="0"/>
              <a:t>диаграммы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49C2194B-17E1-4D18-A81C-10EDE2E82F3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24603" y="746449"/>
            <a:ext cx="5098518" cy="51551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диаграммы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A76E59-9FCB-4B3D-AEC0-C2610B4D1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DCD8612C-E5B7-4CA0-9E35-F17896623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83D98-388E-41ED-9F56-D48276A08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  <p:sp>
        <p:nvSpPr>
          <p:cNvPr id="7" name="Текст 143">
            <a:extLst>
              <a:ext uri="{FF2B5EF4-FFF2-40B4-BE49-F238E27FC236}">
                <a16:creationId xmlns:a16="http://schemas.microsoft.com/office/drawing/2014/main" id="{97204110-1A3F-439B-B41A-26844EC536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1303" y="2379428"/>
            <a:ext cx="4730097" cy="606370"/>
          </a:xfrm>
        </p:spPr>
        <p:txBody>
          <a:bodyPr>
            <a:norm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8" name="Текст 143">
            <a:extLst>
              <a:ext uri="{FF2B5EF4-FFF2-40B4-BE49-F238E27FC236}">
                <a16:creationId xmlns:a16="http://schemas.microsoft.com/office/drawing/2014/main" id="{031F052C-4A34-47D0-9DE6-22A7266AEE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01303" y="3083667"/>
            <a:ext cx="4730097" cy="606370"/>
          </a:xfrm>
        </p:spPr>
        <p:txBody>
          <a:bodyPr>
            <a:norm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9" name="Текст 143">
            <a:extLst>
              <a:ext uri="{FF2B5EF4-FFF2-40B4-BE49-F238E27FC236}">
                <a16:creationId xmlns:a16="http://schemas.microsoft.com/office/drawing/2014/main" id="{D829F32A-3F38-4420-8ADC-08524F1027B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01303" y="3787906"/>
            <a:ext cx="4730097" cy="606370"/>
          </a:xfrm>
        </p:spPr>
        <p:txBody>
          <a:bodyPr>
            <a:norm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10" name="Текст 143">
            <a:extLst>
              <a:ext uri="{FF2B5EF4-FFF2-40B4-BE49-F238E27FC236}">
                <a16:creationId xmlns:a16="http://schemas.microsoft.com/office/drawing/2014/main" id="{F2F1FB82-7DB5-420B-9359-F00005893F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1303" y="4492144"/>
            <a:ext cx="4730097" cy="606370"/>
          </a:xfrm>
        </p:spPr>
        <p:txBody>
          <a:bodyPr>
            <a:norm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045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2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B2EF50-7C81-4123-97F8-218AB93488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E58FC-35B4-47AE-913A-1CAF9FB29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22"/>
          <a:stretch/>
        </p:blipFill>
        <p:spPr>
          <a:xfrm>
            <a:off x="5536185" y="1050570"/>
            <a:ext cx="6262924" cy="5807431"/>
          </a:xfrm>
          <a:prstGeom prst="rect">
            <a:avLst/>
          </a:prstGeom>
        </p:spPr>
      </p:pic>
      <p:sp>
        <p:nvSpPr>
          <p:cNvPr id="3" name="Текст 46">
            <a:extLst>
              <a:ext uri="{FF2B5EF4-FFF2-40B4-BE49-F238E27FC236}">
                <a16:creationId xmlns:a16="http://schemas.microsoft.com/office/drawing/2014/main" id="{5DEEC164-6012-4F9C-A698-82845222B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865532"/>
            <a:ext cx="6853875" cy="2283549"/>
          </a:xfrm>
        </p:spPr>
        <p:txBody>
          <a:bodyPr>
            <a:noAutofit/>
          </a:bodyPr>
          <a:lstStyle>
            <a:lvl1pPr marL="0" indent="0">
              <a:buNone/>
              <a:defRPr sz="596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Разделительный 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048613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B2EF50-7C81-4123-97F8-218AB93488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3CBB85-66D0-41E6-8F76-256E2F43B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156" y="831008"/>
            <a:ext cx="3192691" cy="6026992"/>
          </a:xfrm>
          <a:prstGeom prst="rect">
            <a:avLst/>
          </a:prstGeom>
        </p:spPr>
      </p:pic>
      <p:sp>
        <p:nvSpPr>
          <p:cNvPr id="3" name="Текст 46">
            <a:extLst>
              <a:ext uri="{FF2B5EF4-FFF2-40B4-BE49-F238E27FC236}">
                <a16:creationId xmlns:a16="http://schemas.microsoft.com/office/drawing/2014/main" id="{5DEEC164-6012-4F9C-A698-82845222B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865532"/>
            <a:ext cx="6853875" cy="2283549"/>
          </a:xfrm>
        </p:spPr>
        <p:txBody>
          <a:bodyPr>
            <a:noAutofit/>
          </a:bodyPr>
          <a:lstStyle>
            <a:lvl1pPr marL="0" indent="0">
              <a:buNone/>
              <a:defRPr sz="596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Разделительный 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20717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ный слайд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B2EF50-7C81-4123-97F8-218AB93488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sp>
        <p:nvSpPr>
          <p:cNvPr id="3" name="Текст 46">
            <a:extLst>
              <a:ext uri="{FF2B5EF4-FFF2-40B4-BE49-F238E27FC236}">
                <a16:creationId xmlns:a16="http://schemas.microsoft.com/office/drawing/2014/main" id="{5DEEC164-6012-4F9C-A698-82845222B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4357849"/>
            <a:ext cx="6853875" cy="2283549"/>
          </a:xfrm>
        </p:spPr>
        <p:txBody>
          <a:bodyPr>
            <a:noAutofit/>
          </a:bodyPr>
          <a:lstStyle>
            <a:lvl1pPr marL="0" indent="0">
              <a:buNone/>
              <a:defRPr sz="596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Разделительный 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ACBC9-612A-40D6-81EB-5197EDE9A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673" y="976381"/>
            <a:ext cx="3953689" cy="58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8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ный слайд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B2EF50-7C81-4123-97F8-218AB93488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D7FFB5-B65E-4669-A8B4-B887781F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04677" y="-272716"/>
            <a:ext cx="12972525" cy="73306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D3BBD2-0509-4C20-B788-0FB367C9AA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023"/>
          <a:stretch/>
        </p:blipFill>
        <p:spPr>
          <a:xfrm>
            <a:off x="6545748" y="873079"/>
            <a:ext cx="5646253" cy="5984921"/>
          </a:xfrm>
          <a:prstGeom prst="rect">
            <a:avLst/>
          </a:prstGeom>
        </p:spPr>
      </p:pic>
      <p:sp>
        <p:nvSpPr>
          <p:cNvPr id="3" name="Текст 46">
            <a:extLst>
              <a:ext uri="{FF2B5EF4-FFF2-40B4-BE49-F238E27FC236}">
                <a16:creationId xmlns:a16="http://schemas.microsoft.com/office/drawing/2014/main" id="{5DEEC164-6012-4F9C-A698-82845222B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4357849"/>
            <a:ext cx="6853875" cy="2283549"/>
          </a:xfrm>
        </p:spPr>
        <p:txBody>
          <a:bodyPr>
            <a:noAutofit/>
          </a:bodyPr>
          <a:lstStyle>
            <a:lvl1pPr marL="0" indent="0">
              <a:buNone/>
              <a:defRPr sz="596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Разделительный 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901721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B2EF50-7C81-4123-97F8-218AB93488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D7FFB5-B65E-4669-A8B4-B887781F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9082" y="-272716"/>
            <a:ext cx="12972525" cy="7330658"/>
          </a:xfrm>
          <a:prstGeom prst="rect">
            <a:avLst/>
          </a:prstGeom>
        </p:spPr>
      </p:pic>
      <p:sp>
        <p:nvSpPr>
          <p:cNvPr id="3" name="Текст 46">
            <a:extLst>
              <a:ext uri="{FF2B5EF4-FFF2-40B4-BE49-F238E27FC236}">
                <a16:creationId xmlns:a16="http://schemas.microsoft.com/office/drawing/2014/main" id="{5DEEC164-6012-4F9C-A698-82845222B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4357849"/>
            <a:ext cx="6853875" cy="2283549"/>
          </a:xfrm>
        </p:spPr>
        <p:txBody>
          <a:bodyPr>
            <a:noAutofit/>
          </a:bodyPr>
          <a:lstStyle>
            <a:lvl1pPr marL="0" indent="0">
              <a:buNone/>
              <a:defRPr sz="596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8665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7A4BC-35F4-45E5-865E-0DC9DECD6E45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План выступления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74501B02-F32C-4FF7-8E8D-88D9B4BC4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211" y="1906944"/>
            <a:ext cx="4557239" cy="787270"/>
          </a:xfrm>
        </p:spPr>
        <p:txBody>
          <a:bodyPr anchor="t" anchorCtr="0">
            <a:normAutofit/>
          </a:bodyPr>
          <a:lstStyle>
            <a:lvl2pPr marL="0">
              <a:defRPr lang="ru-RU" sz="1837" b="0" kern="1200" dirty="0" smtClean="0">
                <a:solidFill>
                  <a:srgbClr val="0D4594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85" name="Текст 50">
            <a:extLst>
              <a:ext uri="{FF2B5EF4-FFF2-40B4-BE49-F238E27FC236}">
                <a16:creationId xmlns:a16="http://schemas.microsoft.com/office/drawing/2014/main" id="{E1E38323-F6B3-4B17-A12B-FF8B615A56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211" y="2872079"/>
            <a:ext cx="4557239" cy="787270"/>
          </a:xfrm>
        </p:spPr>
        <p:txBody>
          <a:bodyPr anchor="t" anchorCtr="0">
            <a:normAutofit/>
          </a:bodyPr>
          <a:lstStyle>
            <a:lvl2pPr marL="0">
              <a:defRPr sz="1837"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8" name="Текст 50">
            <a:extLst>
              <a:ext uri="{FF2B5EF4-FFF2-40B4-BE49-F238E27FC236}">
                <a16:creationId xmlns:a16="http://schemas.microsoft.com/office/drawing/2014/main" id="{8CFFF895-FA72-469F-8E26-6BFE28A6D4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6211" y="3832820"/>
            <a:ext cx="4557239" cy="787270"/>
          </a:xfrm>
        </p:spPr>
        <p:txBody>
          <a:bodyPr anchor="t" anchorCtr="0">
            <a:normAutofit/>
          </a:bodyPr>
          <a:lstStyle>
            <a:lvl2pPr marL="0">
              <a:defRPr sz="1837"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1" name="Текст 50">
            <a:extLst>
              <a:ext uri="{FF2B5EF4-FFF2-40B4-BE49-F238E27FC236}">
                <a16:creationId xmlns:a16="http://schemas.microsoft.com/office/drawing/2014/main" id="{2218059A-7AA6-4D75-A2FE-D0A7113E5C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85117" y="1906944"/>
            <a:ext cx="4557239" cy="787270"/>
          </a:xfrm>
        </p:spPr>
        <p:txBody>
          <a:bodyPr anchor="t" anchorCtr="0">
            <a:normAutofit/>
          </a:bodyPr>
          <a:lstStyle>
            <a:lvl2pPr marL="0">
              <a:defRPr sz="1837"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50">
            <a:extLst>
              <a:ext uri="{FF2B5EF4-FFF2-40B4-BE49-F238E27FC236}">
                <a16:creationId xmlns:a16="http://schemas.microsoft.com/office/drawing/2014/main" id="{9D90D3C1-EE18-492D-BB7C-A62A256C70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5117" y="2872079"/>
            <a:ext cx="4557239" cy="787270"/>
          </a:xfrm>
        </p:spPr>
        <p:txBody>
          <a:bodyPr anchor="t" anchorCtr="0">
            <a:normAutofit/>
          </a:bodyPr>
          <a:lstStyle>
            <a:lvl2pPr marL="0">
              <a:defRPr sz="1837"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2FF54F-8216-4288-A62A-6F8FF98BB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6" name="Номер слайда 6">
            <a:extLst>
              <a:ext uri="{FF2B5EF4-FFF2-40B4-BE49-F238E27FC236}">
                <a16:creationId xmlns:a16="http://schemas.microsoft.com/office/drawing/2014/main" id="{9C995087-3B6A-4200-96C6-579D0EB02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694392-AB85-446F-A776-B8AD96036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9">
          <p15:clr>
            <a:srgbClr val="FBAE40"/>
          </p15:clr>
        </p15:guide>
        <p15:guide id="2" orient="horz" pos="16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исок горизонт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Список горизонтальный</a:t>
            </a: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D925167B-E885-4441-A603-139AA06881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1270" y="1906944"/>
            <a:ext cx="2795288" cy="787270"/>
          </a:xfrm>
        </p:spPr>
        <p:txBody>
          <a:bodyPr>
            <a:normAutofit/>
          </a:bodyPr>
          <a:lstStyle>
            <a:lvl2pPr>
              <a:defRPr sz="183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82" name="Текст 3">
            <a:extLst>
              <a:ext uri="{FF2B5EF4-FFF2-40B4-BE49-F238E27FC236}">
                <a16:creationId xmlns:a16="http://schemas.microsoft.com/office/drawing/2014/main" id="{9D18C425-DDB7-40AA-B210-79DA463CE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059" y="1906944"/>
            <a:ext cx="2805265" cy="787270"/>
          </a:xfrm>
        </p:spPr>
        <p:txBody>
          <a:bodyPr>
            <a:normAutofit/>
          </a:bodyPr>
          <a:lstStyle>
            <a:lvl1pPr>
              <a:defRPr/>
            </a:lvl1pPr>
            <a:lvl2pPr>
              <a:defRPr sz="183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83" name="Текст 3">
            <a:extLst>
              <a:ext uri="{FF2B5EF4-FFF2-40B4-BE49-F238E27FC236}">
                <a16:creationId xmlns:a16="http://schemas.microsoft.com/office/drawing/2014/main" id="{626D5F41-C83C-42EE-A8D6-A1FB37E322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6918" y="1909129"/>
            <a:ext cx="2796647" cy="787270"/>
          </a:xfrm>
        </p:spPr>
        <p:txBody>
          <a:bodyPr>
            <a:normAutofit/>
          </a:bodyPr>
          <a:lstStyle>
            <a:lvl1pPr>
              <a:defRPr/>
            </a:lvl1pPr>
            <a:lvl2pPr>
              <a:defRPr sz="183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3C2C8D-4062-4016-A811-33A9E6D8F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754" y="2983607"/>
            <a:ext cx="3066585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Текст 3">
            <a:extLst>
              <a:ext uri="{FF2B5EF4-FFF2-40B4-BE49-F238E27FC236}">
                <a16:creationId xmlns:a16="http://schemas.microsoft.com/office/drawing/2014/main" id="{305B0D5C-301E-4FC5-859D-EDB0F87F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3755" y="3560946"/>
            <a:ext cx="3066585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Текст 3">
            <a:extLst>
              <a:ext uri="{FF2B5EF4-FFF2-40B4-BE49-F238E27FC236}">
                <a16:creationId xmlns:a16="http://schemas.microsoft.com/office/drawing/2014/main" id="{1C4D55B9-44A5-4C44-B3BF-430487DC33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751" y="4136101"/>
            <a:ext cx="3066585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7" name="Текст 3">
            <a:extLst>
              <a:ext uri="{FF2B5EF4-FFF2-40B4-BE49-F238E27FC236}">
                <a16:creationId xmlns:a16="http://schemas.microsoft.com/office/drawing/2014/main" id="{BE2F049B-0677-4804-994A-A34EB0597A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3752" y="4713440"/>
            <a:ext cx="3066585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9" name="Текст 3">
            <a:extLst>
              <a:ext uri="{FF2B5EF4-FFF2-40B4-BE49-F238E27FC236}">
                <a16:creationId xmlns:a16="http://schemas.microsoft.com/office/drawing/2014/main" id="{C6BAE1A5-3918-4FBE-8447-9674BABA35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06827" y="2983607"/>
            <a:ext cx="3078958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Текст 3">
            <a:extLst>
              <a:ext uri="{FF2B5EF4-FFF2-40B4-BE49-F238E27FC236}">
                <a16:creationId xmlns:a16="http://schemas.microsoft.com/office/drawing/2014/main" id="{ED75DAF3-FC7C-4AE8-9AB4-BD6804B87D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6828" y="3560946"/>
            <a:ext cx="3078958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Текст 3">
            <a:extLst>
              <a:ext uri="{FF2B5EF4-FFF2-40B4-BE49-F238E27FC236}">
                <a16:creationId xmlns:a16="http://schemas.microsoft.com/office/drawing/2014/main" id="{8E2A2877-C813-4510-86BD-DC558E4BC1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06823" y="4136101"/>
            <a:ext cx="3078958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3" name="Текст 3">
            <a:extLst>
              <a:ext uri="{FF2B5EF4-FFF2-40B4-BE49-F238E27FC236}">
                <a16:creationId xmlns:a16="http://schemas.microsoft.com/office/drawing/2014/main" id="{858C61F8-86A2-46A1-B9AF-EC4B0B1454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6824" y="4713440"/>
            <a:ext cx="3078958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Текст 3">
            <a:extLst>
              <a:ext uri="{FF2B5EF4-FFF2-40B4-BE49-F238E27FC236}">
                <a16:creationId xmlns:a16="http://schemas.microsoft.com/office/drawing/2014/main" id="{BC54997B-C11A-4EA0-B3E4-F37513FF2D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80613" y="2987975"/>
            <a:ext cx="3078954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6" name="Текст 3">
            <a:extLst>
              <a:ext uri="{FF2B5EF4-FFF2-40B4-BE49-F238E27FC236}">
                <a16:creationId xmlns:a16="http://schemas.microsoft.com/office/drawing/2014/main" id="{5063F844-8BB7-498E-B84F-2C50194340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80613" y="3565314"/>
            <a:ext cx="3078954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7" name="Текст 3">
            <a:extLst>
              <a:ext uri="{FF2B5EF4-FFF2-40B4-BE49-F238E27FC236}">
                <a16:creationId xmlns:a16="http://schemas.microsoft.com/office/drawing/2014/main" id="{773652A3-7B29-430F-8008-C1084A9B43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80609" y="4140469"/>
            <a:ext cx="3078954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Текст 3">
            <a:extLst>
              <a:ext uri="{FF2B5EF4-FFF2-40B4-BE49-F238E27FC236}">
                <a16:creationId xmlns:a16="http://schemas.microsoft.com/office/drawing/2014/main" id="{4ADBE670-DD34-403F-871A-524DF00DAE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0610" y="4717808"/>
            <a:ext cx="3078954" cy="307619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673FC1D-3339-4334-A496-71796136E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06" name="Номер слайда 6">
            <a:extLst>
              <a:ext uri="{FF2B5EF4-FFF2-40B4-BE49-F238E27FC236}">
                <a16:creationId xmlns:a16="http://schemas.microsoft.com/office/drawing/2014/main" id="{FB8E5AEC-A488-40E0-8BFF-BD49F07F2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8B33484B-2C6E-4DD1-811F-167139ABA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1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9">
          <p15:clr>
            <a:srgbClr val="FBAE40"/>
          </p15:clr>
        </p15:guide>
        <p15:guide id="2" orient="horz" pos="7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этапы раб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Этапы работ</a:t>
            </a: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D925167B-E885-4441-A603-139AA06881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462" y="3573003"/>
            <a:ext cx="2173654" cy="635065"/>
          </a:xfrm>
        </p:spPr>
        <p:txBody>
          <a:bodyPr>
            <a:normAutofit/>
          </a:bodyPr>
          <a:lstStyle>
            <a:lvl2pPr>
              <a:defRPr sz="183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3C2C8D-4062-4016-A811-33A9E6D8F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3003" y="4259370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Текст 3">
            <a:extLst>
              <a:ext uri="{FF2B5EF4-FFF2-40B4-BE49-F238E27FC236}">
                <a16:creationId xmlns:a16="http://schemas.microsoft.com/office/drawing/2014/main" id="{305B0D5C-301E-4FC5-859D-EDB0F87F4C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3003" y="463478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Текст 3">
            <a:extLst>
              <a:ext uri="{FF2B5EF4-FFF2-40B4-BE49-F238E27FC236}">
                <a16:creationId xmlns:a16="http://schemas.microsoft.com/office/drawing/2014/main" id="{1C4D55B9-44A5-4C44-B3BF-430487DC33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93003" y="5010208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7" name="Текст 3">
            <a:extLst>
              <a:ext uri="{FF2B5EF4-FFF2-40B4-BE49-F238E27FC236}">
                <a16:creationId xmlns:a16="http://schemas.microsoft.com/office/drawing/2014/main" id="{BE2F049B-0677-4804-994A-A34EB0597A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3003" y="538562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673FC1D-3339-4334-A496-71796136E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06" name="Номер слайда 6">
            <a:extLst>
              <a:ext uri="{FF2B5EF4-FFF2-40B4-BE49-F238E27FC236}">
                <a16:creationId xmlns:a16="http://schemas.microsoft.com/office/drawing/2014/main" id="{FB8E5AEC-A488-40E0-8BFF-BD49F07F2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8B33484B-2C6E-4DD1-811F-167139ABA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  <p:sp>
        <p:nvSpPr>
          <p:cNvPr id="34" name="Текст 3">
            <a:extLst>
              <a:ext uri="{FF2B5EF4-FFF2-40B4-BE49-F238E27FC236}">
                <a16:creationId xmlns:a16="http://schemas.microsoft.com/office/drawing/2014/main" id="{D6153404-DBEE-461B-9B29-140E1F0BFF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440" y="4259370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545EE259-3A10-4CAB-B8F5-A46F5DF7E2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51440" y="463478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DD4BA36A-B785-498A-BD57-3ED34E2234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51440" y="5010208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CC9B0B73-E64A-4B1E-AF83-F3C2A8DF86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51440" y="538562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ED05ED20-9106-49DE-B784-EEC64EBB96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22221" y="4259370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2658825C-A38B-4C07-9455-661977869B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22221" y="463478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1718B96C-7814-40C1-A4E1-DB391CEAE7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2221" y="5010208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2F4B10CD-227E-4FE0-B48D-6B5423818E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22221" y="538562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24EC6945-CF76-4BBE-8F5F-AC5CE86917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80659" y="4259370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A303E9CE-EEF3-4182-BAFA-7EA38CA8E2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80659" y="463478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4" name="Текст 3">
            <a:extLst>
              <a:ext uri="{FF2B5EF4-FFF2-40B4-BE49-F238E27FC236}">
                <a16:creationId xmlns:a16="http://schemas.microsoft.com/office/drawing/2014/main" id="{F478997C-A85D-45C3-8F37-4505ADEE501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80659" y="5010208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B2642B7E-D390-4466-8DCF-300CA7E66E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80659" y="5385629"/>
            <a:ext cx="2433879" cy="403126"/>
          </a:xfrm>
        </p:spPr>
        <p:txBody>
          <a:bodyPr>
            <a:normAutofit/>
          </a:bodyPr>
          <a:lstStyle>
            <a:lvl1pPr>
              <a:defRPr sz="1286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Текст 3">
            <a:extLst>
              <a:ext uri="{FF2B5EF4-FFF2-40B4-BE49-F238E27FC236}">
                <a16:creationId xmlns:a16="http://schemas.microsoft.com/office/drawing/2014/main" id="{747E37B6-D0D1-4141-A85F-C2BC4BA60D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11664" y="3573003"/>
            <a:ext cx="2173654" cy="635065"/>
          </a:xfrm>
        </p:spPr>
        <p:txBody>
          <a:bodyPr>
            <a:normAutofit/>
          </a:bodyPr>
          <a:lstStyle>
            <a:lvl2pPr>
              <a:defRPr sz="183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3562CE40-4357-4997-A0D9-2070326EEF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82446" y="3573003"/>
            <a:ext cx="2173654" cy="635065"/>
          </a:xfrm>
        </p:spPr>
        <p:txBody>
          <a:bodyPr>
            <a:normAutofit/>
          </a:bodyPr>
          <a:lstStyle>
            <a:lvl2pPr>
              <a:defRPr sz="183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50" name="Текст 3">
            <a:extLst>
              <a:ext uri="{FF2B5EF4-FFF2-40B4-BE49-F238E27FC236}">
                <a16:creationId xmlns:a16="http://schemas.microsoft.com/office/drawing/2014/main" id="{FEF9B0E0-3B12-433A-A30F-2AAC101275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53227" y="3573003"/>
            <a:ext cx="2173654" cy="635065"/>
          </a:xfrm>
        </p:spPr>
        <p:txBody>
          <a:bodyPr>
            <a:normAutofit/>
          </a:bodyPr>
          <a:lstStyle>
            <a:lvl2pPr>
              <a:defRPr sz="183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215D796-21EA-4540-8CA8-7A8A93B040E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7239" y="1806144"/>
            <a:ext cx="874710" cy="874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61" name="Рисунок 16">
            <a:extLst>
              <a:ext uri="{FF2B5EF4-FFF2-40B4-BE49-F238E27FC236}">
                <a16:creationId xmlns:a16="http://schemas.microsoft.com/office/drawing/2014/main" id="{AFED1DB4-F624-4EEC-8D21-BFE14A92266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732096" y="1806144"/>
            <a:ext cx="874710" cy="874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62" name="Рисунок 16">
            <a:extLst>
              <a:ext uri="{FF2B5EF4-FFF2-40B4-BE49-F238E27FC236}">
                <a16:creationId xmlns:a16="http://schemas.microsoft.com/office/drawing/2014/main" id="{BE95B4F6-D396-430B-AE07-E59128942A9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764424" y="1806144"/>
            <a:ext cx="874710" cy="874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63" name="Рисунок 16">
            <a:extLst>
              <a:ext uri="{FF2B5EF4-FFF2-40B4-BE49-F238E27FC236}">
                <a16:creationId xmlns:a16="http://schemas.microsoft.com/office/drawing/2014/main" id="{ACA2842C-12F0-4295-8B3B-C4638B15C48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796752" y="1806144"/>
            <a:ext cx="874710" cy="874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9394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9">
          <p15:clr>
            <a:srgbClr val="FBAE40"/>
          </p15:clr>
        </p15:guide>
        <p15:guide id="2" orient="horz" pos="7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ейнеры для текс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3">
            <a:extLst>
              <a:ext uri="{FF2B5EF4-FFF2-40B4-BE49-F238E27FC236}">
                <a16:creationId xmlns:a16="http://schemas.microsoft.com/office/drawing/2014/main" id="{51FC16EC-1B55-48A3-B216-07E45CD2E2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719" y="2662459"/>
            <a:ext cx="2829745" cy="27721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286"/>
              <a:t>Образец текста</a:t>
            </a: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Контейнеры для текстов</a:t>
            </a: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D925167B-E885-4441-A603-139AA0688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794" y="1616821"/>
            <a:ext cx="2845724" cy="615237"/>
          </a:xfrm>
        </p:spPr>
        <p:txBody>
          <a:bodyPr anchor="ctr">
            <a:normAutofit/>
          </a:bodyPr>
          <a:lstStyle>
            <a:lvl2pPr algn="ctr">
              <a:defRPr sz="183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1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 dirty="0"/>
              <a:t>Заголовок 1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673FC1D-3339-4334-A496-71796136E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06" name="Номер слайда 6">
            <a:extLst>
              <a:ext uri="{FF2B5EF4-FFF2-40B4-BE49-F238E27FC236}">
                <a16:creationId xmlns:a16="http://schemas.microsoft.com/office/drawing/2014/main" id="{FB8E5AEC-A488-40E0-8BFF-BD49F07F2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8B33484B-2C6E-4DD1-811F-167139ABA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  <p:sp>
        <p:nvSpPr>
          <p:cNvPr id="51" name="Текст 3">
            <a:extLst>
              <a:ext uri="{FF2B5EF4-FFF2-40B4-BE49-F238E27FC236}">
                <a16:creationId xmlns:a16="http://schemas.microsoft.com/office/drawing/2014/main" id="{FF2484EC-F1E2-4EB9-B1D1-84E5A1CF0F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1128" y="2663989"/>
            <a:ext cx="2829745" cy="27721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286"/>
              <a:t>Образец текста</a:t>
            </a:r>
          </a:p>
        </p:txBody>
      </p:sp>
      <p:sp>
        <p:nvSpPr>
          <p:cNvPr id="52" name="Текст 3">
            <a:extLst>
              <a:ext uri="{FF2B5EF4-FFF2-40B4-BE49-F238E27FC236}">
                <a16:creationId xmlns:a16="http://schemas.microsoft.com/office/drawing/2014/main" id="{9D44C8E9-315F-48A8-9869-1AB9ED90BD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138" y="1618351"/>
            <a:ext cx="2845724" cy="615237"/>
          </a:xfrm>
        </p:spPr>
        <p:txBody>
          <a:bodyPr anchor="ctr">
            <a:normAutofit/>
          </a:bodyPr>
          <a:lstStyle>
            <a:lvl2pPr algn="ctr">
              <a:defRPr sz="183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1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 dirty="0"/>
              <a:t>Заголовок 2</a:t>
            </a:r>
          </a:p>
        </p:txBody>
      </p:sp>
      <p:sp>
        <p:nvSpPr>
          <p:cNvPr id="53" name="Текст 3">
            <a:extLst>
              <a:ext uri="{FF2B5EF4-FFF2-40B4-BE49-F238E27FC236}">
                <a16:creationId xmlns:a16="http://schemas.microsoft.com/office/drawing/2014/main" id="{BA440BDE-E0E8-4165-8175-E85C5885AD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1473" y="2663989"/>
            <a:ext cx="2829745" cy="27721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286"/>
              <a:t>Образец текста</a:t>
            </a:r>
          </a:p>
        </p:txBody>
      </p:sp>
      <p:sp>
        <p:nvSpPr>
          <p:cNvPr id="54" name="Текст 3">
            <a:extLst>
              <a:ext uri="{FF2B5EF4-FFF2-40B4-BE49-F238E27FC236}">
                <a16:creationId xmlns:a16="http://schemas.microsoft.com/office/drawing/2014/main" id="{FD2C30D3-701F-4141-B573-67B5C1130A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3483" y="1618351"/>
            <a:ext cx="2845724" cy="615237"/>
          </a:xfrm>
        </p:spPr>
        <p:txBody>
          <a:bodyPr anchor="ctr">
            <a:normAutofit/>
          </a:bodyPr>
          <a:lstStyle>
            <a:lvl2pPr algn="ctr">
              <a:defRPr sz="183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1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 dirty="0"/>
              <a:t>Заголовок 3</a:t>
            </a:r>
          </a:p>
        </p:txBody>
      </p:sp>
    </p:spTree>
    <p:extLst>
      <p:ext uri="{BB962C8B-B14F-4D97-AF65-F5344CB8AC3E}">
        <p14:creationId xmlns:p14="http://schemas.microsoft.com/office/powerpoint/2010/main" val="3404281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9">
          <p15:clr>
            <a:srgbClr val="FBAE40"/>
          </p15:clr>
        </p15:guide>
        <p15:guide id="2" orient="horz" pos="719">
          <p15:clr>
            <a:srgbClr val="FBAE40"/>
          </p15:clr>
        </p15:guide>
        <p15:guide id="3" pos="26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исок вертик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143">
            <a:extLst>
              <a:ext uri="{FF2B5EF4-FFF2-40B4-BE49-F238E27FC236}">
                <a16:creationId xmlns:a16="http://schemas.microsoft.com/office/drawing/2014/main" id="{D7AC9B3E-AEC2-41D8-9371-F51416A906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1270" y="1566330"/>
            <a:ext cx="2795288" cy="787270"/>
          </a:xfrm>
        </p:spPr>
        <p:txBody>
          <a:bodyPr>
            <a:norm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30" name="Текст 146">
            <a:extLst>
              <a:ext uri="{FF2B5EF4-FFF2-40B4-BE49-F238E27FC236}">
                <a16:creationId xmlns:a16="http://schemas.microsoft.com/office/drawing/2014/main" id="{928D21A6-485D-4942-88A1-5552A501E3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72911" y="1479046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31" name="Текст 147">
            <a:extLst>
              <a:ext uri="{FF2B5EF4-FFF2-40B4-BE49-F238E27FC236}">
                <a16:creationId xmlns:a16="http://schemas.microsoft.com/office/drawing/2014/main" id="{AECAC5B7-603A-48F4-B8BB-AC7C9A74DF5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72912" y="1826274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32" name="Текст 148">
            <a:extLst>
              <a:ext uri="{FF2B5EF4-FFF2-40B4-BE49-F238E27FC236}">
                <a16:creationId xmlns:a16="http://schemas.microsoft.com/office/drawing/2014/main" id="{986A9143-9638-4A3D-8B11-69B4A18966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2908" y="2173502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33" name="Текст 149">
            <a:extLst>
              <a:ext uri="{FF2B5EF4-FFF2-40B4-BE49-F238E27FC236}">
                <a16:creationId xmlns:a16="http://schemas.microsoft.com/office/drawing/2014/main" id="{61CF8EBA-164D-4EF5-BE48-AB7BDC9264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2908" y="2520732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Список вертикальный</a:t>
            </a:r>
          </a:p>
        </p:txBody>
      </p:sp>
      <p:sp>
        <p:nvSpPr>
          <p:cNvPr id="69" name="Текст 146">
            <a:extLst>
              <a:ext uri="{FF2B5EF4-FFF2-40B4-BE49-F238E27FC236}">
                <a16:creationId xmlns:a16="http://schemas.microsoft.com/office/drawing/2014/main" id="{7DEB33FC-2A20-4B04-9EE5-478E5811196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71454" y="3029532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0" name="Текст 147">
            <a:extLst>
              <a:ext uri="{FF2B5EF4-FFF2-40B4-BE49-F238E27FC236}">
                <a16:creationId xmlns:a16="http://schemas.microsoft.com/office/drawing/2014/main" id="{EE7E9B59-E0A1-4550-B828-A81350D65D0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71455" y="3376760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1" name="Текст 148">
            <a:extLst>
              <a:ext uri="{FF2B5EF4-FFF2-40B4-BE49-F238E27FC236}">
                <a16:creationId xmlns:a16="http://schemas.microsoft.com/office/drawing/2014/main" id="{787722D7-A8E5-49EC-BEA7-015E3500E1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71450" y="3723988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2" name="Текст 149">
            <a:extLst>
              <a:ext uri="{FF2B5EF4-FFF2-40B4-BE49-F238E27FC236}">
                <a16:creationId xmlns:a16="http://schemas.microsoft.com/office/drawing/2014/main" id="{041A9D43-7F8C-4E95-8513-390AFE81004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71451" y="4071218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3" name="Текст 146">
            <a:extLst>
              <a:ext uri="{FF2B5EF4-FFF2-40B4-BE49-F238E27FC236}">
                <a16:creationId xmlns:a16="http://schemas.microsoft.com/office/drawing/2014/main" id="{590492EE-2168-48C3-80F2-094285B884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71454" y="4580340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4" name="Текст 147">
            <a:extLst>
              <a:ext uri="{FF2B5EF4-FFF2-40B4-BE49-F238E27FC236}">
                <a16:creationId xmlns:a16="http://schemas.microsoft.com/office/drawing/2014/main" id="{0C5BBCD6-57C1-4D73-8A0F-B56DF4676ED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371455" y="4927568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5" name="Текст 148">
            <a:extLst>
              <a:ext uri="{FF2B5EF4-FFF2-40B4-BE49-F238E27FC236}">
                <a16:creationId xmlns:a16="http://schemas.microsoft.com/office/drawing/2014/main" id="{96EBECCB-3E31-4C7A-87E5-066A57FCB02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71450" y="5274797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6" name="Текст 149">
            <a:extLst>
              <a:ext uri="{FF2B5EF4-FFF2-40B4-BE49-F238E27FC236}">
                <a16:creationId xmlns:a16="http://schemas.microsoft.com/office/drawing/2014/main" id="{41706B02-B7FE-42B1-A2CB-BC597E05192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371451" y="5622026"/>
            <a:ext cx="5959177" cy="307619"/>
          </a:xfrm>
        </p:spPr>
        <p:txBody>
          <a:bodyPr>
            <a:normAutofit/>
          </a:bodyPr>
          <a:lstStyle>
            <a:lvl1pPr>
              <a:defRPr sz="1286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286"/>
              <a:t>Образец текста</a:t>
            </a:r>
          </a:p>
        </p:txBody>
      </p:sp>
      <p:sp>
        <p:nvSpPr>
          <p:cNvPr id="77" name="Текст 143">
            <a:extLst>
              <a:ext uri="{FF2B5EF4-FFF2-40B4-BE49-F238E27FC236}">
                <a16:creationId xmlns:a16="http://schemas.microsoft.com/office/drawing/2014/main" id="{664B346B-FD0D-4E39-B5EF-EE7ABE45564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01270" y="3117544"/>
            <a:ext cx="2795288" cy="787270"/>
          </a:xfrm>
        </p:spPr>
        <p:txBody>
          <a:bodyPr>
            <a:norm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sp>
        <p:nvSpPr>
          <p:cNvPr id="78" name="Текст 143">
            <a:extLst>
              <a:ext uri="{FF2B5EF4-FFF2-40B4-BE49-F238E27FC236}">
                <a16:creationId xmlns:a16="http://schemas.microsoft.com/office/drawing/2014/main" id="{F2FED00D-04FA-4D3D-B994-CE1B546D886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201270" y="4665843"/>
            <a:ext cx="2795288" cy="787270"/>
          </a:xfrm>
        </p:spPr>
        <p:txBody>
          <a:bodyPr>
            <a:normAutofit/>
          </a:bodyPr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 sz="1837"/>
              <a:t>Образец текста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51B95356-60EC-417F-AF8E-BCCDF077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81" name="Номер слайда 6">
            <a:extLst>
              <a:ext uri="{FF2B5EF4-FFF2-40B4-BE49-F238E27FC236}">
                <a16:creationId xmlns:a16="http://schemas.microsoft.com/office/drawing/2014/main" id="{1ECCB510-A37D-433B-9CA0-E006E3F624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43496270-9191-4951-8D77-0841BE402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9">
          <p15:clr>
            <a:srgbClr val="FBAE40"/>
          </p15:clr>
        </p15:guide>
        <p15:guide id="2" orient="horz" pos="71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в одну колонку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74501B02-F32C-4FF7-8E8D-88D9B4BC4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433" y="1655017"/>
            <a:ext cx="10637164" cy="4258258"/>
          </a:xfrm>
        </p:spPr>
        <p:txBody>
          <a:bodyPr anchor="t" anchorCtr="0">
            <a:noAutofit/>
          </a:bodyPr>
          <a:lstStyle>
            <a:lvl2pPr marL="0">
              <a:lnSpc>
                <a:spcPct val="100000"/>
              </a:lnSpc>
              <a:spcBef>
                <a:spcPts val="0"/>
              </a:spcBef>
              <a:defRPr lang="ru-RU" sz="1469" b="0" kern="1200" dirty="0" smtClean="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A9BB45-7498-4CE9-9DC1-A7B21C5D7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1C7CC8D1-1B4D-405D-BC1E-F647048A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2954F9-CE44-45E1-AB2D-2DCA83F39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20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2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9766137" cy="584622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в две колонки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74501B02-F32C-4FF7-8E8D-88D9B4BC4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433" y="1655017"/>
            <a:ext cx="5033664" cy="4258258"/>
          </a:xfrm>
        </p:spPr>
        <p:txBody>
          <a:bodyPr anchor="t" anchorCtr="0">
            <a:noAutofit/>
          </a:bodyPr>
          <a:lstStyle>
            <a:lvl2pPr marL="0">
              <a:lnSpc>
                <a:spcPct val="100000"/>
              </a:lnSpc>
              <a:spcBef>
                <a:spcPts val="0"/>
              </a:spcBef>
              <a:defRPr lang="ru-RU" sz="1469" b="0" kern="1200" dirty="0" smtClean="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A9BB45-7498-4CE9-9DC1-A7B21C5D7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1C7CC8D1-1B4D-405D-BC1E-F647048A3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2954F9-CE44-45E1-AB2D-2DCA83F39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  <p:sp>
        <p:nvSpPr>
          <p:cNvPr id="7" name="Текст 50">
            <a:extLst>
              <a:ext uri="{FF2B5EF4-FFF2-40B4-BE49-F238E27FC236}">
                <a16:creationId xmlns:a16="http://schemas.microsoft.com/office/drawing/2014/main" id="{1EB46B78-F9F2-4985-B0A6-A647F4169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278" y="1655017"/>
            <a:ext cx="5033664" cy="4258258"/>
          </a:xfrm>
        </p:spPr>
        <p:txBody>
          <a:bodyPr anchor="t" anchorCtr="0">
            <a:noAutofit/>
          </a:bodyPr>
          <a:lstStyle>
            <a:lvl2pPr marL="0">
              <a:lnSpc>
                <a:spcPct val="100000"/>
              </a:lnSpc>
              <a:spcBef>
                <a:spcPts val="0"/>
              </a:spcBef>
              <a:defRPr lang="ru-RU" sz="1469" b="0" kern="1200" dirty="0" smtClean="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242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78">
          <p15:clr>
            <a:srgbClr val="FBAE40"/>
          </p15:clr>
        </p15:guide>
        <p15:guide id="2" orient="horz" pos="1331">
          <p15:clr>
            <a:srgbClr val="FBAE40"/>
          </p15:clr>
        </p15:guide>
        <p15:guide id="3" pos="41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6">
            <a:extLst>
              <a:ext uri="{FF2B5EF4-FFF2-40B4-BE49-F238E27FC236}">
                <a16:creationId xmlns:a16="http://schemas.microsoft.com/office/drawing/2014/main" id="{3A7222D8-CE57-43E1-B456-29D10D3F9E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125" y="568119"/>
            <a:ext cx="4760402" cy="1086898"/>
          </a:xfrm>
        </p:spPr>
        <p:txBody>
          <a:bodyPr>
            <a:noAutofit/>
          </a:bodyPr>
          <a:lstStyle>
            <a:lvl1pPr marL="0" indent="0">
              <a:buNone/>
              <a:defRPr sz="4132" b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и изображение</a:t>
            </a:r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74501B02-F32C-4FF7-8E8D-88D9B4BC4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433" y="2214854"/>
            <a:ext cx="4760402" cy="3640105"/>
          </a:xfrm>
        </p:spPr>
        <p:txBody>
          <a:bodyPr anchor="t" anchorCtr="0">
            <a:noAutofit/>
          </a:bodyPr>
          <a:lstStyle>
            <a:lvl2pPr marL="0">
              <a:lnSpc>
                <a:spcPct val="100000"/>
              </a:lnSpc>
              <a:spcBef>
                <a:spcPts val="0"/>
              </a:spcBef>
              <a:defRPr lang="ru-RU" sz="1469" b="0" kern="1200" dirty="0" smtClean="0">
                <a:solidFill>
                  <a:srgbClr val="0D45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342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156103-FC33-4374-97C8-ED6CE7D72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729" y="568119"/>
            <a:ext cx="5344478" cy="52868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AEEE59-A3A5-4629-B783-E6856E9E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24" y="6327516"/>
            <a:ext cx="542320" cy="306161"/>
          </a:xfrm>
          <a:prstGeom prst="rect">
            <a:avLst/>
          </a:prstGeom>
        </p:spPr>
      </p:pic>
      <p:sp>
        <p:nvSpPr>
          <p:cNvPr id="15" name="Номер слайда 6">
            <a:extLst>
              <a:ext uri="{FF2B5EF4-FFF2-40B4-BE49-F238E27FC236}">
                <a16:creationId xmlns:a16="http://schemas.microsoft.com/office/drawing/2014/main" id="{83523ACB-FF0D-48B7-A919-E58C47F24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9757" y="6298034"/>
            <a:ext cx="629855" cy="365125"/>
          </a:xfrm>
        </p:spPr>
        <p:txBody>
          <a:bodyPr/>
          <a:lstStyle>
            <a:lvl1pPr algn="ctr">
              <a:defRPr sz="2755" b="1">
                <a:solidFill>
                  <a:srgbClr val="003785"/>
                </a:solidFill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972176-32B0-4302-97EE-35BF998DB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49" y="6414991"/>
            <a:ext cx="10470279" cy="1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3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82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55" b="1">
                <a:solidFill>
                  <a:srgbClr val="003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DB46BF-10DC-4167-8198-3942532B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3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4132" b="1" kern="1200">
          <a:solidFill>
            <a:srgbClr val="0D45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42" rtl="0" eaLnBrk="1" latinLnBrk="0" hangingPunct="1">
        <a:lnSpc>
          <a:spcPct val="90000"/>
        </a:lnSpc>
        <a:spcBef>
          <a:spcPts val="1000"/>
        </a:spcBef>
        <a:buFontTx/>
        <a:buNone/>
        <a:defRPr sz="2296" b="0" kern="1200">
          <a:solidFill>
            <a:srgbClr val="0D45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71" indent="0" algn="l" defTabSz="914342" rtl="0" eaLnBrk="1" latinLnBrk="0" hangingPunct="1">
        <a:lnSpc>
          <a:spcPct val="90000"/>
        </a:lnSpc>
        <a:spcBef>
          <a:spcPts val="500"/>
        </a:spcBef>
        <a:buFontTx/>
        <a:buNone/>
        <a:defRPr sz="2296" b="0" kern="1200">
          <a:solidFill>
            <a:srgbClr val="0D45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42" indent="0" algn="l" defTabSz="914342" rtl="0" eaLnBrk="1" latinLnBrk="0" hangingPunct="1">
        <a:lnSpc>
          <a:spcPct val="90000"/>
        </a:lnSpc>
        <a:spcBef>
          <a:spcPts val="500"/>
        </a:spcBef>
        <a:buFontTx/>
        <a:buNone/>
        <a:defRPr sz="1928" b="0" kern="1200">
          <a:solidFill>
            <a:srgbClr val="0D45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513" indent="0" algn="l" defTabSz="914342" rtl="0" eaLnBrk="1" latinLnBrk="0" hangingPunct="1">
        <a:lnSpc>
          <a:spcPct val="90000"/>
        </a:lnSpc>
        <a:spcBef>
          <a:spcPts val="500"/>
        </a:spcBef>
        <a:buFontTx/>
        <a:buNone/>
        <a:defRPr sz="1469" b="0" kern="1200">
          <a:solidFill>
            <a:srgbClr val="0D45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684" indent="0" algn="l" defTabSz="914342" rtl="0" eaLnBrk="1" latinLnBrk="0" hangingPunct="1">
        <a:lnSpc>
          <a:spcPct val="90000"/>
        </a:lnSpc>
        <a:spcBef>
          <a:spcPts val="500"/>
        </a:spcBef>
        <a:buFontTx/>
        <a:buNone/>
        <a:defRPr sz="1286" b="0" kern="1200">
          <a:solidFill>
            <a:srgbClr val="0D45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41" indent="-228586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2" indent="-228586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3" indent="-228586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4" indent="-228586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8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9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008560-9419-4366-8495-D76EC2F3E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4FBAAF-FB7E-469D-B2D7-2F69B1377D0F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r="9005"/>
          <a:stretch/>
        </p:blipFill>
        <p:spPr bwMode="auto">
          <a:xfrm>
            <a:off x="3757613" y="0"/>
            <a:ext cx="8434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EF0278C-789B-4C55-83E0-F33DF41E2A56}"/>
              </a:ext>
            </a:extLst>
          </p:cNvPr>
          <p:cNvSpPr/>
          <p:nvPr/>
        </p:nvSpPr>
        <p:spPr>
          <a:xfrm>
            <a:off x="2926080" y="971233"/>
            <a:ext cx="9265920" cy="5886767"/>
          </a:xfrm>
          <a:custGeom>
            <a:avLst/>
            <a:gdLst>
              <a:gd name="connsiteX0" fmla="*/ 0 w 5073100"/>
              <a:gd name="connsiteY0" fmla="*/ 5886450 h 5886450"/>
              <a:gd name="connsiteX1" fmla="*/ 1866900 w 5073100"/>
              <a:gd name="connsiteY1" fmla="*/ 3505200 h 5886450"/>
              <a:gd name="connsiteX2" fmla="*/ 4438650 w 5073100"/>
              <a:gd name="connsiteY2" fmla="*/ 3143250 h 5886450"/>
              <a:gd name="connsiteX3" fmla="*/ 4953000 w 5073100"/>
              <a:gd name="connsiteY3" fmla="*/ 1581150 h 5886450"/>
              <a:gd name="connsiteX4" fmla="*/ 2628900 w 5073100"/>
              <a:gd name="connsiteY4" fmla="*/ 1485900 h 5886450"/>
              <a:gd name="connsiteX5" fmla="*/ 1409700 w 5073100"/>
              <a:gd name="connsiteY5" fmla="*/ 838200 h 5886450"/>
              <a:gd name="connsiteX6" fmla="*/ 1504950 w 5073100"/>
              <a:gd name="connsiteY6" fmla="*/ 247650 h 5886450"/>
              <a:gd name="connsiteX7" fmla="*/ 2457450 w 5073100"/>
              <a:gd name="connsiteY7" fmla="*/ 0 h 5886450"/>
              <a:gd name="connsiteX0" fmla="*/ 0 w 4387300"/>
              <a:gd name="connsiteY0" fmla="*/ 5905500 h 5905500"/>
              <a:gd name="connsiteX1" fmla="*/ 1181100 w 4387300"/>
              <a:gd name="connsiteY1" fmla="*/ 3505200 h 5905500"/>
              <a:gd name="connsiteX2" fmla="*/ 3752850 w 4387300"/>
              <a:gd name="connsiteY2" fmla="*/ 3143250 h 5905500"/>
              <a:gd name="connsiteX3" fmla="*/ 4267200 w 4387300"/>
              <a:gd name="connsiteY3" fmla="*/ 1581150 h 5905500"/>
              <a:gd name="connsiteX4" fmla="*/ 1943100 w 4387300"/>
              <a:gd name="connsiteY4" fmla="*/ 1485900 h 5905500"/>
              <a:gd name="connsiteX5" fmla="*/ 723900 w 4387300"/>
              <a:gd name="connsiteY5" fmla="*/ 838200 h 5905500"/>
              <a:gd name="connsiteX6" fmla="*/ 819150 w 4387300"/>
              <a:gd name="connsiteY6" fmla="*/ 247650 h 5905500"/>
              <a:gd name="connsiteX7" fmla="*/ 1771650 w 4387300"/>
              <a:gd name="connsiteY7" fmla="*/ 0 h 5905500"/>
              <a:gd name="connsiteX0" fmla="*/ 0 w 4387300"/>
              <a:gd name="connsiteY0" fmla="*/ 5905500 h 5905500"/>
              <a:gd name="connsiteX1" fmla="*/ 1181100 w 4387300"/>
              <a:gd name="connsiteY1" fmla="*/ 3505200 h 5905500"/>
              <a:gd name="connsiteX2" fmla="*/ 3752850 w 4387300"/>
              <a:gd name="connsiteY2" fmla="*/ 3143250 h 5905500"/>
              <a:gd name="connsiteX3" fmla="*/ 4267200 w 4387300"/>
              <a:gd name="connsiteY3" fmla="*/ 1581150 h 5905500"/>
              <a:gd name="connsiteX4" fmla="*/ 1943100 w 4387300"/>
              <a:gd name="connsiteY4" fmla="*/ 1485900 h 5905500"/>
              <a:gd name="connsiteX5" fmla="*/ 723900 w 4387300"/>
              <a:gd name="connsiteY5" fmla="*/ 838200 h 5905500"/>
              <a:gd name="connsiteX6" fmla="*/ 819150 w 4387300"/>
              <a:gd name="connsiteY6" fmla="*/ 247650 h 5905500"/>
              <a:gd name="connsiteX7" fmla="*/ 1771650 w 4387300"/>
              <a:gd name="connsiteY7" fmla="*/ 0 h 5905500"/>
              <a:gd name="connsiteX0" fmla="*/ 0 w 4139964"/>
              <a:gd name="connsiteY0" fmla="*/ 5905500 h 5905500"/>
              <a:gd name="connsiteX1" fmla="*/ 1181100 w 4139964"/>
              <a:gd name="connsiteY1" fmla="*/ 3505200 h 5905500"/>
              <a:gd name="connsiteX2" fmla="*/ 3752850 w 4139964"/>
              <a:gd name="connsiteY2" fmla="*/ 3143250 h 5905500"/>
              <a:gd name="connsiteX3" fmla="*/ 3943350 w 4139964"/>
              <a:gd name="connsiteY3" fmla="*/ 1581150 h 5905500"/>
              <a:gd name="connsiteX4" fmla="*/ 1943100 w 4139964"/>
              <a:gd name="connsiteY4" fmla="*/ 1485900 h 5905500"/>
              <a:gd name="connsiteX5" fmla="*/ 723900 w 4139964"/>
              <a:gd name="connsiteY5" fmla="*/ 838200 h 5905500"/>
              <a:gd name="connsiteX6" fmla="*/ 819150 w 4139964"/>
              <a:gd name="connsiteY6" fmla="*/ 247650 h 5905500"/>
              <a:gd name="connsiteX7" fmla="*/ 1771650 w 4139964"/>
              <a:gd name="connsiteY7" fmla="*/ 0 h 5905500"/>
              <a:gd name="connsiteX0" fmla="*/ 0 w 7435614"/>
              <a:gd name="connsiteY0" fmla="*/ 5829300 h 5829300"/>
              <a:gd name="connsiteX1" fmla="*/ 4476750 w 7435614"/>
              <a:gd name="connsiteY1" fmla="*/ 3505200 h 5829300"/>
              <a:gd name="connsiteX2" fmla="*/ 7048500 w 7435614"/>
              <a:gd name="connsiteY2" fmla="*/ 3143250 h 5829300"/>
              <a:gd name="connsiteX3" fmla="*/ 7239000 w 7435614"/>
              <a:gd name="connsiteY3" fmla="*/ 1581150 h 5829300"/>
              <a:gd name="connsiteX4" fmla="*/ 5238750 w 7435614"/>
              <a:gd name="connsiteY4" fmla="*/ 1485900 h 5829300"/>
              <a:gd name="connsiteX5" fmla="*/ 4019550 w 7435614"/>
              <a:gd name="connsiteY5" fmla="*/ 838200 h 5829300"/>
              <a:gd name="connsiteX6" fmla="*/ 4114800 w 7435614"/>
              <a:gd name="connsiteY6" fmla="*/ 247650 h 5829300"/>
              <a:gd name="connsiteX7" fmla="*/ 5067300 w 7435614"/>
              <a:gd name="connsiteY7" fmla="*/ 0 h 5829300"/>
              <a:gd name="connsiteX0" fmla="*/ 0 w 7423033"/>
              <a:gd name="connsiteY0" fmla="*/ 5829300 h 5829300"/>
              <a:gd name="connsiteX1" fmla="*/ 4724400 w 7423033"/>
              <a:gd name="connsiteY1" fmla="*/ 4933950 h 5829300"/>
              <a:gd name="connsiteX2" fmla="*/ 7048500 w 7423033"/>
              <a:gd name="connsiteY2" fmla="*/ 3143250 h 5829300"/>
              <a:gd name="connsiteX3" fmla="*/ 7239000 w 7423033"/>
              <a:gd name="connsiteY3" fmla="*/ 1581150 h 5829300"/>
              <a:gd name="connsiteX4" fmla="*/ 5238750 w 7423033"/>
              <a:gd name="connsiteY4" fmla="*/ 1485900 h 5829300"/>
              <a:gd name="connsiteX5" fmla="*/ 4019550 w 7423033"/>
              <a:gd name="connsiteY5" fmla="*/ 838200 h 5829300"/>
              <a:gd name="connsiteX6" fmla="*/ 4114800 w 7423033"/>
              <a:gd name="connsiteY6" fmla="*/ 247650 h 5829300"/>
              <a:gd name="connsiteX7" fmla="*/ 5067300 w 7423033"/>
              <a:gd name="connsiteY7" fmla="*/ 0 h 5829300"/>
              <a:gd name="connsiteX0" fmla="*/ 0 w 7649680"/>
              <a:gd name="connsiteY0" fmla="*/ 5829300 h 5829300"/>
              <a:gd name="connsiteX1" fmla="*/ 4724400 w 7649680"/>
              <a:gd name="connsiteY1" fmla="*/ 4933950 h 5829300"/>
              <a:gd name="connsiteX2" fmla="*/ 7429500 w 7649680"/>
              <a:gd name="connsiteY2" fmla="*/ 3200400 h 5829300"/>
              <a:gd name="connsiteX3" fmla="*/ 7239000 w 7649680"/>
              <a:gd name="connsiteY3" fmla="*/ 1581150 h 5829300"/>
              <a:gd name="connsiteX4" fmla="*/ 5238750 w 7649680"/>
              <a:gd name="connsiteY4" fmla="*/ 1485900 h 5829300"/>
              <a:gd name="connsiteX5" fmla="*/ 4019550 w 7649680"/>
              <a:gd name="connsiteY5" fmla="*/ 838200 h 5829300"/>
              <a:gd name="connsiteX6" fmla="*/ 4114800 w 7649680"/>
              <a:gd name="connsiteY6" fmla="*/ 247650 h 5829300"/>
              <a:gd name="connsiteX7" fmla="*/ 5067300 w 7649680"/>
              <a:gd name="connsiteY7" fmla="*/ 0 h 5829300"/>
              <a:gd name="connsiteX0" fmla="*/ 0 w 7683253"/>
              <a:gd name="connsiteY0" fmla="*/ 5829300 h 5829300"/>
              <a:gd name="connsiteX1" fmla="*/ 4267200 w 7683253"/>
              <a:gd name="connsiteY1" fmla="*/ 4724400 h 5829300"/>
              <a:gd name="connsiteX2" fmla="*/ 7429500 w 7683253"/>
              <a:gd name="connsiteY2" fmla="*/ 3200400 h 5829300"/>
              <a:gd name="connsiteX3" fmla="*/ 7239000 w 7683253"/>
              <a:gd name="connsiteY3" fmla="*/ 1581150 h 5829300"/>
              <a:gd name="connsiteX4" fmla="*/ 5238750 w 7683253"/>
              <a:gd name="connsiteY4" fmla="*/ 1485900 h 5829300"/>
              <a:gd name="connsiteX5" fmla="*/ 4019550 w 7683253"/>
              <a:gd name="connsiteY5" fmla="*/ 838200 h 5829300"/>
              <a:gd name="connsiteX6" fmla="*/ 4114800 w 7683253"/>
              <a:gd name="connsiteY6" fmla="*/ 247650 h 5829300"/>
              <a:gd name="connsiteX7" fmla="*/ 5067300 w 7683253"/>
              <a:gd name="connsiteY7" fmla="*/ 0 h 5829300"/>
              <a:gd name="connsiteX0" fmla="*/ 0 w 7683253"/>
              <a:gd name="connsiteY0" fmla="*/ 5829300 h 5829300"/>
              <a:gd name="connsiteX1" fmla="*/ 4267200 w 7683253"/>
              <a:gd name="connsiteY1" fmla="*/ 4724400 h 5829300"/>
              <a:gd name="connsiteX2" fmla="*/ 7429500 w 7683253"/>
              <a:gd name="connsiteY2" fmla="*/ 3200400 h 5829300"/>
              <a:gd name="connsiteX3" fmla="*/ 7239000 w 7683253"/>
              <a:gd name="connsiteY3" fmla="*/ 1581150 h 5829300"/>
              <a:gd name="connsiteX4" fmla="*/ 5238750 w 7683253"/>
              <a:gd name="connsiteY4" fmla="*/ 1485900 h 5829300"/>
              <a:gd name="connsiteX5" fmla="*/ 4019550 w 7683253"/>
              <a:gd name="connsiteY5" fmla="*/ 838200 h 5829300"/>
              <a:gd name="connsiteX6" fmla="*/ 4114800 w 7683253"/>
              <a:gd name="connsiteY6" fmla="*/ 247650 h 5829300"/>
              <a:gd name="connsiteX7" fmla="*/ 5067300 w 7683253"/>
              <a:gd name="connsiteY7" fmla="*/ 0 h 5829300"/>
              <a:gd name="connsiteX0" fmla="*/ 0 w 7683253"/>
              <a:gd name="connsiteY0" fmla="*/ 5847896 h 5847896"/>
              <a:gd name="connsiteX1" fmla="*/ 4267200 w 7683253"/>
              <a:gd name="connsiteY1" fmla="*/ 4742996 h 5847896"/>
              <a:gd name="connsiteX2" fmla="*/ 7429500 w 7683253"/>
              <a:gd name="connsiteY2" fmla="*/ 3218996 h 5847896"/>
              <a:gd name="connsiteX3" fmla="*/ 7239000 w 7683253"/>
              <a:gd name="connsiteY3" fmla="*/ 1599746 h 5847896"/>
              <a:gd name="connsiteX4" fmla="*/ 5238750 w 7683253"/>
              <a:gd name="connsiteY4" fmla="*/ 1504496 h 5847896"/>
              <a:gd name="connsiteX5" fmla="*/ 4019550 w 7683253"/>
              <a:gd name="connsiteY5" fmla="*/ 856796 h 5847896"/>
              <a:gd name="connsiteX6" fmla="*/ 4114800 w 7683253"/>
              <a:gd name="connsiteY6" fmla="*/ 266246 h 5847896"/>
              <a:gd name="connsiteX7" fmla="*/ 5067300 w 7683253"/>
              <a:gd name="connsiteY7" fmla="*/ 18596 h 5847896"/>
              <a:gd name="connsiteX8" fmla="*/ 5085878 w 7683253"/>
              <a:gd name="connsiteY8" fmla="*/ 17726 h 5847896"/>
              <a:gd name="connsiteX0" fmla="*/ 0 w 7683253"/>
              <a:gd name="connsiteY0" fmla="*/ 5833007 h 5833007"/>
              <a:gd name="connsiteX1" fmla="*/ 4267200 w 7683253"/>
              <a:gd name="connsiteY1" fmla="*/ 4728107 h 5833007"/>
              <a:gd name="connsiteX2" fmla="*/ 7429500 w 7683253"/>
              <a:gd name="connsiteY2" fmla="*/ 3204107 h 5833007"/>
              <a:gd name="connsiteX3" fmla="*/ 7239000 w 7683253"/>
              <a:gd name="connsiteY3" fmla="*/ 1584857 h 5833007"/>
              <a:gd name="connsiteX4" fmla="*/ 5238750 w 7683253"/>
              <a:gd name="connsiteY4" fmla="*/ 1489607 h 5833007"/>
              <a:gd name="connsiteX5" fmla="*/ 4019550 w 7683253"/>
              <a:gd name="connsiteY5" fmla="*/ 841907 h 5833007"/>
              <a:gd name="connsiteX6" fmla="*/ 4114800 w 7683253"/>
              <a:gd name="connsiteY6" fmla="*/ 251357 h 5833007"/>
              <a:gd name="connsiteX7" fmla="*/ 5067300 w 7683253"/>
              <a:gd name="connsiteY7" fmla="*/ 3707 h 5833007"/>
              <a:gd name="connsiteX8" fmla="*/ 6077391 w 7683253"/>
              <a:gd name="connsiteY8" fmla="*/ 281460 h 5833007"/>
              <a:gd name="connsiteX0" fmla="*/ 0 w 7683253"/>
              <a:gd name="connsiteY0" fmla="*/ 5829300 h 5829300"/>
              <a:gd name="connsiteX1" fmla="*/ 4267200 w 7683253"/>
              <a:gd name="connsiteY1" fmla="*/ 4724400 h 5829300"/>
              <a:gd name="connsiteX2" fmla="*/ 7429500 w 7683253"/>
              <a:gd name="connsiteY2" fmla="*/ 3200400 h 5829300"/>
              <a:gd name="connsiteX3" fmla="*/ 7239000 w 7683253"/>
              <a:gd name="connsiteY3" fmla="*/ 1581150 h 5829300"/>
              <a:gd name="connsiteX4" fmla="*/ 5238750 w 7683253"/>
              <a:gd name="connsiteY4" fmla="*/ 1485900 h 5829300"/>
              <a:gd name="connsiteX5" fmla="*/ 4019550 w 7683253"/>
              <a:gd name="connsiteY5" fmla="*/ 838200 h 5829300"/>
              <a:gd name="connsiteX6" fmla="*/ 4114800 w 7683253"/>
              <a:gd name="connsiteY6" fmla="*/ 247650 h 5829300"/>
              <a:gd name="connsiteX7" fmla="*/ 5067300 w 7683253"/>
              <a:gd name="connsiteY7" fmla="*/ 0 h 5829300"/>
              <a:gd name="connsiteX8" fmla="*/ 6077391 w 7683253"/>
              <a:gd name="connsiteY8" fmla="*/ 277753 h 5829300"/>
              <a:gd name="connsiteX0" fmla="*/ 0 w 7683253"/>
              <a:gd name="connsiteY0" fmla="*/ 5829614 h 5829614"/>
              <a:gd name="connsiteX1" fmla="*/ 4267200 w 7683253"/>
              <a:gd name="connsiteY1" fmla="*/ 4724714 h 5829614"/>
              <a:gd name="connsiteX2" fmla="*/ 7429500 w 7683253"/>
              <a:gd name="connsiteY2" fmla="*/ 3200714 h 5829614"/>
              <a:gd name="connsiteX3" fmla="*/ 7239000 w 7683253"/>
              <a:gd name="connsiteY3" fmla="*/ 1581464 h 5829614"/>
              <a:gd name="connsiteX4" fmla="*/ 5238750 w 7683253"/>
              <a:gd name="connsiteY4" fmla="*/ 1486214 h 5829614"/>
              <a:gd name="connsiteX5" fmla="*/ 4019550 w 7683253"/>
              <a:gd name="connsiteY5" fmla="*/ 838514 h 5829614"/>
              <a:gd name="connsiteX6" fmla="*/ 4114800 w 7683253"/>
              <a:gd name="connsiteY6" fmla="*/ 247964 h 5829614"/>
              <a:gd name="connsiteX7" fmla="*/ 5067300 w 7683253"/>
              <a:gd name="connsiteY7" fmla="*/ 314 h 5829614"/>
              <a:gd name="connsiteX8" fmla="*/ 5902418 w 7683253"/>
              <a:gd name="connsiteY8" fmla="*/ 138754 h 5829614"/>
              <a:gd name="connsiteX9" fmla="*/ 6077391 w 7683253"/>
              <a:gd name="connsiteY9" fmla="*/ 278067 h 5829614"/>
              <a:gd name="connsiteX0" fmla="*/ 0 w 7683253"/>
              <a:gd name="connsiteY0" fmla="*/ 5829614 h 5829614"/>
              <a:gd name="connsiteX1" fmla="*/ 4267200 w 7683253"/>
              <a:gd name="connsiteY1" fmla="*/ 4724714 h 5829614"/>
              <a:gd name="connsiteX2" fmla="*/ 7429500 w 7683253"/>
              <a:gd name="connsiteY2" fmla="*/ 3200714 h 5829614"/>
              <a:gd name="connsiteX3" fmla="*/ 7239000 w 7683253"/>
              <a:gd name="connsiteY3" fmla="*/ 1581464 h 5829614"/>
              <a:gd name="connsiteX4" fmla="*/ 5238750 w 7683253"/>
              <a:gd name="connsiteY4" fmla="*/ 1486214 h 5829614"/>
              <a:gd name="connsiteX5" fmla="*/ 4019550 w 7683253"/>
              <a:gd name="connsiteY5" fmla="*/ 838514 h 5829614"/>
              <a:gd name="connsiteX6" fmla="*/ 4114800 w 7683253"/>
              <a:gd name="connsiteY6" fmla="*/ 247964 h 5829614"/>
              <a:gd name="connsiteX7" fmla="*/ 5067300 w 7683253"/>
              <a:gd name="connsiteY7" fmla="*/ 314 h 5829614"/>
              <a:gd name="connsiteX8" fmla="*/ 5902418 w 7683253"/>
              <a:gd name="connsiteY8" fmla="*/ 138754 h 5829614"/>
              <a:gd name="connsiteX9" fmla="*/ 6089056 w 7683253"/>
              <a:gd name="connsiteY9" fmla="*/ 333792 h 582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3253" h="5829614">
                <a:moveTo>
                  <a:pt x="0" y="5829614"/>
                </a:moveTo>
                <a:cubicBezTo>
                  <a:pt x="68262" y="5400989"/>
                  <a:pt x="3009900" y="4629464"/>
                  <a:pt x="4267200" y="4724714"/>
                </a:cubicBezTo>
                <a:cubicBezTo>
                  <a:pt x="5524500" y="4819964"/>
                  <a:pt x="6934200" y="3724589"/>
                  <a:pt x="7429500" y="3200714"/>
                </a:cubicBezTo>
                <a:cubicBezTo>
                  <a:pt x="7924800" y="2676839"/>
                  <a:pt x="7604125" y="1867214"/>
                  <a:pt x="7239000" y="1581464"/>
                </a:cubicBezTo>
                <a:cubicBezTo>
                  <a:pt x="6873875" y="1295714"/>
                  <a:pt x="5775325" y="1610039"/>
                  <a:pt x="5238750" y="1486214"/>
                </a:cubicBezTo>
                <a:cubicBezTo>
                  <a:pt x="4702175" y="1362389"/>
                  <a:pt x="4206875" y="1044889"/>
                  <a:pt x="4019550" y="838514"/>
                </a:cubicBezTo>
                <a:cubicBezTo>
                  <a:pt x="3832225" y="632139"/>
                  <a:pt x="3940175" y="387664"/>
                  <a:pt x="4114800" y="247964"/>
                </a:cubicBezTo>
                <a:cubicBezTo>
                  <a:pt x="4289425" y="108264"/>
                  <a:pt x="4773252" y="6906"/>
                  <a:pt x="5067300" y="314"/>
                </a:cubicBezTo>
                <a:cubicBezTo>
                  <a:pt x="5361348" y="-6278"/>
                  <a:pt x="5734070" y="92462"/>
                  <a:pt x="5902418" y="138754"/>
                </a:cubicBezTo>
                <a:cubicBezTo>
                  <a:pt x="6070767" y="185046"/>
                  <a:pt x="6056006" y="322182"/>
                  <a:pt x="6089056" y="333792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33A1A-11CA-4E7A-8B12-C16250EB34C3}"/>
              </a:ext>
            </a:extLst>
          </p:cNvPr>
          <p:cNvSpPr txBox="1"/>
          <p:nvPr/>
        </p:nvSpPr>
        <p:spPr>
          <a:xfrm>
            <a:off x="0" y="1885070"/>
            <a:ext cx="12191999" cy="21426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>
              <a:lnSpc>
                <a:spcPts val="5600"/>
              </a:lnSpc>
            </a:pPr>
            <a:endParaRPr lang="en-US" sz="60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5600"/>
              </a:lnSpc>
            </a:pPr>
            <a:r>
              <a:rPr lang="en-US" sz="6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Delta</a:t>
            </a:r>
            <a:endParaRPr lang="ru-RU" sz="60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5600"/>
              </a:lnSpc>
            </a:pPr>
            <a:r>
              <a:rPr lang="en-US" sz="6000" b="1" kern="0" dirty="0">
                <a:solidFill>
                  <a:srgbClr val="E6401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TOURIST</a:t>
            </a:r>
            <a:endParaRPr lang="ru-RU" sz="6000" kern="100" dirty="0">
              <a:solidFill>
                <a:srgbClr val="E6401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B9B13F2-D007-4241-9F69-16E4907B3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467" b="81533" l="15913" r="90657">
                        <a14:foregroundMark x1="50517" y1="58788" x2="50303" y2="55303"/>
                        <a14:foregroundMark x1="50909" y1="65152" x2="50517" y2="58788"/>
                        <a14:foregroundMark x1="54141" y1="64394" x2="54141" y2="53636"/>
                        <a14:foregroundMark x1="54848" y1="76667" x2="54848" y2="76667"/>
                        <a14:foregroundMark x1="54141" y1="76515" x2="54141" y2="74848"/>
                        <a14:foregroundMark x1="50333" y1="69394" x2="51212" y2="74091"/>
                        <a14:foregroundMark x1="49596" y1="65455" x2="50333" y2="69394"/>
                        <a14:foregroundMark x1="50202" y1="75909" x2="51010" y2="77121"/>
                        <a14:foregroundMark x1="47980" y1="37576" x2="47273" y2="45152"/>
                        <a14:foregroundMark x1="50808" y1="28788" x2="50808" y2="28788"/>
                        <a14:foregroundMark x1="49293" y1="33182" x2="49293" y2="33182"/>
                        <a14:foregroundMark x1="48182" y1="34848" x2="48182" y2="34848"/>
                        <a14:foregroundMark x1="48081" y1="35606" x2="48081" y2="35606"/>
                        <a14:foregroundMark x1="46667" y1="48030" x2="46667" y2="48030"/>
                        <a14:backgroundMark x1="24242" y1="21061" x2="35051" y2="82424"/>
                        <a14:backgroundMark x1="64141" y1="25455" x2="71111" y2="53636"/>
                        <a14:backgroundMark x1="71111" y1="53636" x2="74141" y2="59697"/>
                        <a14:backgroundMark x1="74141" y1="59697" x2="74949" y2="70303"/>
                        <a14:backgroundMark x1="40606" y1="23939" x2="41010" y2="74545"/>
                        <a14:backgroundMark x1="52412" y1="70970" x2="52121" y2="66818"/>
                        <a14:backgroundMark x1="52121" y1="66818" x2="52323" y2="65909"/>
                        <a14:backgroundMark x1="52020" y1="58788" x2="52020" y2="58788"/>
                        <a14:backgroundMark x1="55758" y1="73182" x2="55758" y2="73182"/>
                        <a14:backgroundMark x1="56061" y1="69242" x2="56061" y2="74848"/>
                        <a14:backgroundMark x1="52525" y1="71212" x2="52727" y2="74242"/>
                        <a14:backgroundMark x1="55253" y1="72424" x2="55253" y2="74242"/>
                        <a14:backgroundMark x1="55253" y1="71212" x2="55253" y2="71212"/>
                        <a14:backgroundMark x1="49495" y1="69394" x2="49495" y2="69394"/>
                        <a14:backgroundMark x1="49293" y1="69242" x2="49293" y2="69242"/>
                        <a14:backgroundMark x1="54949" y1="73788" x2="54949" y2="73788"/>
                        <a14:backgroundMark x1="54949" y1="72879" x2="54949" y2="72879"/>
                        <a14:backgroundMark x1="54949" y1="71667" x2="54949" y2="71667"/>
                        <a14:backgroundMark x1="54747" y1="73788" x2="54747" y2="73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48" t="10584" r="40763" b="10584"/>
          <a:stretch/>
        </p:blipFill>
        <p:spPr bwMode="auto">
          <a:xfrm>
            <a:off x="7497746" y="634181"/>
            <a:ext cx="1458790" cy="55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D783D135-9EED-4261-9D74-CA33CD61D263}"/>
              </a:ext>
            </a:extLst>
          </p:cNvPr>
          <p:cNvSpPr/>
          <p:nvPr/>
        </p:nvSpPr>
        <p:spPr>
          <a:xfrm>
            <a:off x="4400064" y="6029444"/>
            <a:ext cx="272845" cy="272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957B17A-0E76-4C1F-A171-93B5A3B57A2A}"/>
              </a:ext>
            </a:extLst>
          </p:cNvPr>
          <p:cNvSpPr/>
          <p:nvPr/>
        </p:nvSpPr>
        <p:spPr>
          <a:xfrm>
            <a:off x="9012151" y="5516702"/>
            <a:ext cx="272845" cy="272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C28B221-8939-4999-80E6-96A5BFB8FF2B}"/>
              </a:ext>
            </a:extLst>
          </p:cNvPr>
          <p:cNvSpPr/>
          <p:nvPr/>
        </p:nvSpPr>
        <p:spPr>
          <a:xfrm>
            <a:off x="8736224" y="890911"/>
            <a:ext cx="272845" cy="2728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A0A77EB-BE84-4555-80F8-1BE85CBE5BE4}"/>
              </a:ext>
            </a:extLst>
          </p:cNvPr>
          <p:cNvSpPr/>
          <p:nvPr/>
        </p:nvSpPr>
        <p:spPr>
          <a:xfrm>
            <a:off x="4649837" y="4998914"/>
            <a:ext cx="1665324" cy="16653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285FC6-A112-4629-AE70-6B8748F01559}"/>
              </a:ext>
            </a:extLst>
          </p:cNvPr>
          <p:cNvSpPr/>
          <p:nvPr/>
        </p:nvSpPr>
        <p:spPr>
          <a:xfrm>
            <a:off x="4477491" y="4826568"/>
            <a:ext cx="2010016" cy="2010016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E1B3943-A556-44A7-A599-C58EDFB08E68}"/>
              </a:ext>
            </a:extLst>
          </p:cNvPr>
          <p:cNvSpPr/>
          <p:nvPr/>
        </p:nvSpPr>
        <p:spPr>
          <a:xfrm>
            <a:off x="9102739" y="4286961"/>
            <a:ext cx="1379742" cy="137974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0D5BB5F-B7BF-4CC1-9646-013518932896}"/>
              </a:ext>
            </a:extLst>
          </p:cNvPr>
          <p:cNvSpPr/>
          <p:nvPr/>
        </p:nvSpPr>
        <p:spPr>
          <a:xfrm>
            <a:off x="8959948" y="4144170"/>
            <a:ext cx="1665324" cy="166532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3DAB14C-D69E-4F4A-8575-2A388CE3EA8B}"/>
              </a:ext>
            </a:extLst>
          </p:cNvPr>
          <p:cNvSpPr/>
          <p:nvPr/>
        </p:nvSpPr>
        <p:spPr>
          <a:xfrm>
            <a:off x="9019914" y="262112"/>
            <a:ext cx="1553012" cy="15530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C024159-DEAA-4B0B-95CF-30BCAF057FD9}"/>
              </a:ext>
            </a:extLst>
          </p:cNvPr>
          <p:cNvSpPr/>
          <p:nvPr/>
        </p:nvSpPr>
        <p:spPr>
          <a:xfrm>
            <a:off x="8859191" y="101389"/>
            <a:ext cx="1874458" cy="187445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图片 3" descr="图片1">
            <a:extLst>
              <a:ext uri="{FF2B5EF4-FFF2-40B4-BE49-F238E27FC236}">
                <a16:creationId xmlns:a16="http://schemas.microsoft.com/office/drawing/2014/main" id="{589764FF-87A1-4D0B-A549-855F7861FA02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64875" y1="49750" x2="81250" y2="60000"/>
                        <a14:foregroundMark x1="81250" y1="60000" x2="89125" y2="68500"/>
                        <a14:foregroundMark x1="64000" y1="78500" x2="71000" y2="77250"/>
                        <a14:foregroundMark x1="31500" y1="80000" x2="43000" y2="78250"/>
                        <a14:foregroundMark x1="60750" y1="78875" x2="66625" y2="78625"/>
                        <a14:foregroundMark x1="55250" y1="57750" x2="65750" y2="52750"/>
                        <a14:foregroundMark x1="96000" y1="58000" x2="94250" y2="64875"/>
                        <a14:foregroundMark x1="55500" y1="54500" x2="54875" y2="57750"/>
                        <a14:foregroundMark x1="76875" y1="65375" x2="86875" y2="68750"/>
                        <a14:foregroundMark x1="59500" y1="61500" x2="75375" y2="66125"/>
                        <a14:foregroundMark x1="54125" y1="54875" x2="54250" y2="58125"/>
                        <a14:foregroundMark x1="80375" y1="68500" x2="85250" y2="70000"/>
                        <a14:foregroundMark x1="60875" y1="62625" x2="80500" y2="68125"/>
                        <a14:foregroundMark x1="53875" y1="53875" x2="53875" y2="59500"/>
                        <a14:foregroundMark x1="80500" y1="68750" x2="69125" y2="64125"/>
                        <a14:foregroundMark x1="69125" y1="64125" x2="65125" y2="63625"/>
                        <a14:foregroundMark x1="53125" y1="56250" x2="53125" y2="56250"/>
                        <a14:foregroundMark x1="53375" y1="59125" x2="53375" y2="59125"/>
                        <a14:foregroundMark x1="53375" y1="57750" x2="53375" y2="59500"/>
                        <a14:foregroundMark x1="53375" y1="54750" x2="53375" y2="54750"/>
                        <a14:foregroundMark x1="53125" y1="59750" x2="53125" y2="59750"/>
                        <a14:foregroundMark x1="66875" y1="64750" x2="66875" y2="64750"/>
                        <a14:foregroundMark x1="72000" y1="66250" x2="72000" y2="66250"/>
                        <a14:foregroundMark x1="78250" y1="68375" x2="78250" y2="68375"/>
                        <a14:foregroundMark x1="74875" y1="67000" x2="74875" y2="67000"/>
                        <a14:foregroundMark x1="76000" y1="67750" x2="76000" y2="67750"/>
                        <a14:foregroundMark x1="73250" y1="67000" x2="73250" y2="67000"/>
                        <a14:foregroundMark x1="69875" y1="65875" x2="69875" y2="65875"/>
                        <a14:foregroundMark x1="56250" y1="61500" x2="56250" y2="61500"/>
                        <a14:foregroundMark x1="53125" y1="59750" x2="53125" y2="59750"/>
                        <a14:foregroundMark x1="34000" y1="81750" x2="34000" y2="81750"/>
                        <a14:foregroundMark x1="32250" y1="82375" x2="32250" y2="82375"/>
                        <a14:foregroundMark x1="62625" y1="80000" x2="62625" y2="80000"/>
                        <a14:backgroundMark x1="49500" y1="56125" x2="49500" y2="56125"/>
                      </a14:backgroundRemoval>
                    </a14:imgEffect>
                  </a14:imgLayer>
                </a14:imgProps>
              </a:ext>
            </a:extLst>
          </a:blip>
          <a:srcRect l="5976" t="12319" b="14833"/>
          <a:stretch/>
        </p:blipFill>
        <p:spPr>
          <a:xfrm>
            <a:off x="9240717" y="4401432"/>
            <a:ext cx="2172535" cy="1683246"/>
          </a:xfrm>
          <a:prstGeom prst="rect">
            <a:avLst/>
          </a:prstGeom>
        </p:spPr>
      </p:pic>
      <p:pic>
        <p:nvPicPr>
          <p:cNvPr id="12" name="图片 0">
            <a:extLst>
              <a:ext uri="{FF2B5EF4-FFF2-40B4-BE49-F238E27FC236}">
                <a16:creationId xmlns:a16="http://schemas.microsoft.com/office/drawing/2014/main" id="{31227817-6489-49FE-A110-9A93069A23A6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731" l="9884" r="89987">
                        <a14:foregroundMark x1="36585" y1="91731" x2="43132" y2="90000"/>
                        <a14:foregroundMark x1="70090" y1="31731" x2="70090" y2="31731"/>
                        <a14:foregroundMark x1="61617" y1="13269" x2="62516" y2="14423"/>
                        <a14:foregroundMark x1="47240" y1="12885" x2="53787" y2="12115"/>
                      </a14:backgroundRemoval>
                    </a14:imgEffect>
                  </a14:imgLayer>
                </a14:imgProps>
              </a:ext>
            </a:extLst>
          </a:blip>
          <a:srcRect l="22326" t="9697" r="22340"/>
          <a:stretch/>
        </p:blipFill>
        <p:spPr>
          <a:xfrm>
            <a:off x="4678075" y="5072194"/>
            <a:ext cx="1652734" cy="168324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CE7DE6FF-58E7-47A3-B7D3-D9F27E9080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07" y="316286"/>
            <a:ext cx="1644836" cy="150433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7A4AD26-5392-40EA-B875-244E2B7FC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1" y="4288647"/>
            <a:ext cx="5219634" cy="1946123"/>
          </a:xfrm>
        </p:spPr>
        <p:txBody>
          <a:bodyPr/>
          <a:lstStyle/>
          <a:p>
            <a:r>
              <a:rPr lang="ru-RU" sz="2400" b="0" dirty="0"/>
              <a:t>Энергия там, </a:t>
            </a:r>
          </a:p>
          <a:p>
            <a:r>
              <a:rPr lang="ru-RU" sz="2400" b="0" dirty="0"/>
              <a:t>где она тебе </a:t>
            </a:r>
          </a:p>
          <a:p>
            <a:r>
              <a:rPr lang="ru-RU" sz="2400" b="0" dirty="0"/>
              <a:t>нужна!</a:t>
            </a:r>
          </a:p>
        </p:txBody>
      </p:sp>
    </p:spTree>
    <p:extLst>
      <p:ext uri="{BB962C8B-B14F-4D97-AF65-F5344CB8AC3E}">
        <p14:creationId xmlns:p14="http://schemas.microsoft.com/office/powerpoint/2010/main" val="63936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FF33E1-4FD2-4BFD-9AB9-EFA855C5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35" y="2421548"/>
            <a:ext cx="5833969" cy="331807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6C90A6-8A10-4ECF-A8A7-E94A3A559B9B}"/>
              </a:ext>
            </a:extLst>
          </p:cNvPr>
          <p:cNvSpPr/>
          <p:nvPr/>
        </p:nvSpPr>
        <p:spPr>
          <a:xfrm>
            <a:off x="8766484" y="2402058"/>
            <a:ext cx="1758461" cy="10269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Коннектор МС4 для солнечного модуля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5590592-17BD-4300-A131-22660A14080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498080" y="2915529"/>
            <a:ext cx="1268404" cy="513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DBA0EA-C390-4880-ADA1-57BC5DDD8AC9}"/>
              </a:ext>
            </a:extLst>
          </p:cNvPr>
          <p:cNvSpPr/>
          <p:nvPr/>
        </p:nvSpPr>
        <p:spPr>
          <a:xfrm>
            <a:off x="8918884" y="4425461"/>
            <a:ext cx="2082051" cy="10269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Зарядное устройство для прикуривателя автомобиля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A73E529-4A57-4F4D-ADF7-9E79128FBF70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389356" y="4841044"/>
            <a:ext cx="1529528" cy="97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F7D318-BC5E-4435-BA03-4872E23C4C6A}"/>
              </a:ext>
            </a:extLst>
          </p:cNvPr>
          <p:cNvSpPr/>
          <p:nvPr/>
        </p:nvSpPr>
        <p:spPr>
          <a:xfrm>
            <a:off x="2982318" y="1581400"/>
            <a:ext cx="1758461" cy="10269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Delta Tourist </a:t>
            </a:r>
            <a:r>
              <a:rPr lang="en-US" dirty="0" err="1">
                <a:solidFill>
                  <a:srgbClr val="002060"/>
                </a:solidFill>
              </a:rPr>
              <a:t>PowerKit</a:t>
            </a:r>
            <a:r>
              <a:rPr lang="en-US" dirty="0">
                <a:solidFill>
                  <a:srgbClr val="002060"/>
                </a:solidFill>
              </a:rPr>
              <a:t> 115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12B375C-E0E8-4E5F-8797-475B62A8C6E1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3861549" y="2608342"/>
            <a:ext cx="1343498" cy="820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0B52812-B98C-4440-850A-0DB3ADF26010}"/>
              </a:ext>
            </a:extLst>
          </p:cNvPr>
          <p:cNvSpPr/>
          <p:nvPr/>
        </p:nvSpPr>
        <p:spPr>
          <a:xfrm>
            <a:off x="6395659" y="1344933"/>
            <a:ext cx="1758461" cy="10269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Зарядное устройство сетевое 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CF4F89A-EA4D-4CD7-99E7-0487DCBC85E0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7033812" y="2371875"/>
            <a:ext cx="241078" cy="18906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3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2782-1A9A-4B9A-8F05-468911C26693}" type="slidenum">
              <a:rPr lang="ru-RU" smtClean="0">
                <a:solidFill>
                  <a:srgbClr val="0D4594"/>
                </a:solidFill>
              </a:rPr>
              <a:pPr/>
              <a:t>2</a:t>
            </a:fld>
            <a:endParaRPr lang="ru-RU" dirty="0">
              <a:solidFill>
                <a:srgbClr val="0D4594"/>
              </a:solidFill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03F69AF0-1A77-43B5-9CF0-2C4369212979}"/>
              </a:ext>
            </a:extLst>
          </p:cNvPr>
          <p:cNvSpPr txBox="1">
            <a:spLocks/>
          </p:cNvSpPr>
          <p:nvPr/>
        </p:nvSpPr>
        <p:spPr>
          <a:xfrm>
            <a:off x="686211" y="537093"/>
            <a:ext cx="11075938" cy="1167697"/>
          </a:xfrm>
          <a:prstGeom prst="rect">
            <a:avLst/>
          </a:prstGeom>
        </p:spPr>
        <p:txBody>
          <a:bodyPr/>
          <a:lstStyle>
            <a:lvl1pPr algn="l" defTabSz="9956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D4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Delta </a:t>
            </a:r>
            <a:r>
              <a:rPr lang="en-US" sz="4000" dirty="0">
                <a:solidFill>
                  <a:srgbClr val="E64011"/>
                </a:solidFill>
              </a:rPr>
              <a:t>TOURIST</a:t>
            </a:r>
          </a:p>
          <a:p>
            <a:r>
              <a:rPr lang="ru-RU" sz="2400" dirty="0">
                <a:solidFill>
                  <a:schemeClr val="tx1"/>
                </a:solidFill>
              </a:rPr>
              <a:t>комплекты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6608" y="371917"/>
            <a:ext cx="8414358" cy="74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en-US" sz="1653" cap="all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71" b="1" cap="all" dirty="0">
              <a:solidFill>
                <a:srgbClr val="0D4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814AE5B-E655-CA4F-96D7-5CECE85F00E6}"/>
              </a:ext>
            </a:extLst>
          </p:cNvPr>
          <p:cNvSpPr txBox="1">
            <a:spLocks/>
          </p:cNvSpPr>
          <p:nvPr/>
        </p:nvSpPr>
        <p:spPr bwMode="auto">
          <a:xfrm>
            <a:off x="697934" y="4609297"/>
            <a:ext cx="2670915" cy="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94" tIns="17494" rIns="17494" bIns="17494"/>
          <a:lstStyle/>
          <a:p>
            <a:pPr defTabSz="379028" fontAlgn="base" hangingPunct="0">
              <a:spcBef>
                <a:spcPts val="551"/>
              </a:spcBef>
              <a:spcAft>
                <a:spcPct val="0"/>
              </a:spcAft>
              <a:defRPr/>
            </a:pPr>
            <a:r>
              <a:rPr lang="en-US" sz="1837" b="1" dirty="0">
                <a:solidFill>
                  <a:srgbClr val="0D45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Delta Tourist Light 6</a:t>
            </a:r>
            <a:endParaRPr lang="ru-RU" sz="1837" b="1" dirty="0">
              <a:solidFill>
                <a:srgbClr val="0D459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BA40B58-D971-7E4D-A682-9CDDD08F14ED}"/>
              </a:ext>
            </a:extLst>
          </p:cNvPr>
          <p:cNvCxnSpPr>
            <a:cxnSpLocks/>
          </p:cNvCxnSpPr>
          <p:nvPr/>
        </p:nvCxnSpPr>
        <p:spPr bwMode="auto">
          <a:xfrm flipH="1">
            <a:off x="725169" y="4977514"/>
            <a:ext cx="240623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 Box 3">
            <a:extLst>
              <a:ext uri="{FF2B5EF4-FFF2-40B4-BE49-F238E27FC236}">
                <a16:creationId xmlns:a16="http://schemas.microsoft.com/office/drawing/2014/main" id="{DF90469C-9152-E844-A11E-C7184D168B52}"/>
              </a:ext>
            </a:extLst>
          </p:cNvPr>
          <p:cNvSpPr txBox="1">
            <a:spLocks/>
          </p:cNvSpPr>
          <p:nvPr/>
        </p:nvSpPr>
        <p:spPr bwMode="auto">
          <a:xfrm>
            <a:off x="4743601" y="4609297"/>
            <a:ext cx="2670914" cy="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94" tIns="17494" rIns="17494" bIns="17494"/>
          <a:lstStyle/>
          <a:p>
            <a:pPr defTabSz="379028" fontAlgn="base" hangingPunct="0">
              <a:spcBef>
                <a:spcPts val="551"/>
              </a:spcBef>
              <a:spcAft>
                <a:spcPct val="0"/>
              </a:spcAft>
              <a:defRPr/>
            </a:pPr>
            <a:r>
              <a:rPr lang="en-US" sz="1837" b="1" dirty="0">
                <a:solidFill>
                  <a:srgbClr val="0D45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Delta Tourist Camper 2</a:t>
            </a:r>
            <a:endParaRPr lang="ru-RU" sz="1837" b="1" dirty="0">
              <a:solidFill>
                <a:srgbClr val="0D459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66284A7-EDC5-EB4B-B8A6-45A72244DAEB}"/>
              </a:ext>
            </a:extLst>
          </p:cNvPr>
          <p:cNvCxnSpPr>
            <a:cxnSpLocks/>
          </p:cNvCxnSpPr>
          <p:nvPr/>
        </p:nvCxnSpPr>
        <p:spPr bwMode="auto">
          <a:xfrm flipH="1">
            <a:off x="4778454" y="4977514"/>
            <a:ext cx="240623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 Box 3">
            <a:extLst>
              <a:ext uri="{FF2B5EF4-FFF2-40B4-BE49-F238E27FC236}">
                <a16:creationId xmlns:a16="http://schemas.microsoft.com/office/drawing/2014/main" id="{F9D84CD1-8839-5C4C-ADB7-EE250676ED95}"/>
              </a:ext>
            </a:extLst>
          </p:cNvPr>
          <p:cNvSpPr txBox="1">
            <a:spLocks/>
          </p:cNvSpPr>
          <p:nvPr/>
        </p:nvSpPr>
        <p:spPr bwMode="auto">
          <a:xfrm>
            <a:off x="8570260" y="4609297"/>
            <a:ext cx="3035585" cy="4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94" tIns="17494" rIns="17494" bIns="17494"/>
          <a:lstStyle/>
          <a:p>
            <a:pPr defTabSz="379028" fontAlgn="base" hangingPunct="0">
              <a:spcBef>
                <a:spcPts val="551"/>
              </a:spcBef>
              <a:spcAft>
                <a:spcPct val="0"/>
              </a:spcAft>
              <a:defRPr/>
            </a:pPr>
            <a:r>
              <a:rPr lang="en-US" altLang="x-none" sz="1837" b="1" dirty="0">
                <a:solidFill>
                  <a:srgbClr val="0D45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Poppins Medium" charset="0"/>
              </a:rPr>
              <a:t>Delta Tourist </a:t>
            </a:r>
            <a:r>
              <a:rPr lang="en-US" altLang="x-none" sz="1837" b="1" dirty="0" err="1">
                <a:solidFill>
                  <a:srgbClr val="0D45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Poppins Medium" charset="0"/>
              </a:rPr>
              <a:t>PowerKit</a:t>
            </a:r>
            <a:r>
              <a:rPr lang="en-US" altLang="x-none" sz="1837" b="1" dirty="0">
                <a:solidFill>
                  <a:srgbClr val="0D45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Poppins Medium" charset="0"/>
              </a:rPr>
              <a:t> 115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E55720-752F-4342-8E70-68E07409DEA9}"/>
              </a:ext>
            </a:extLst>
          </p:cNvPr>
          <p:cNvCxnSpPr>
            <a:cxnSpLocks/>
          </p:cNvCxnSpPr>
          <p:nvPr/>
        </p:nvCxnSpPr>
        <p:spPr bwMode="auto">
          <a:xfrm flipH="1">
            <a:off x="8591046" y="4977514"/>
            <a:ext cx="2406235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01DBA2AE-7E7E-48F3-9C13-484B8EED7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1" y="2160153"/>
            <a:ext cx="2070194" cy="1893358"/>
          </a:xfrm>
          <a:prstGeom prst="rect">
            <a:avLst/>
          </a:prstGeom>
        </p:spPr>
      </p:pic>
      <p:pic>
        <p:nvPicPr>
          <p:cNvPr id="26" name="图片 0">
            <a:extLst>
              <a:ext uri="{FF2B5EF4-FFF2-40B4-BE49-F238E27FC236}">
                <a16:creationId xmlns:a16="http://schemas.microsoft.com/office/drawing/2014/main" id="{ED75154E-B255-4FF1-98B7-18B49BDE26E7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731" l="9884" r="89987">
                        <a14:foregroundMark x1="36585" y1="91731" x2="43132" y2="90000"/>
                        <a14:foregroundMark x1="70090" y1="31731" x2="70090" y2="31731"/>
                        <a14:foregroundMark x1="61617" y1="13269" x2="62516" y2="14423"/>
                        <a14:foregroundMark x1="47240" y1="12885" x2="53787" y2="12115"/>
                      </a14:backgroundRemoval>
                    </a14:imgEffect>
                  </a14:imgLayer>
                </a14:imgProps>
              </a:ext>
            </a:extLst>
          </a:blip>
          <a:srcRect l="22326" t="9697" r="22340"/>
          <a:stretch/>
        </p:blipFill>
        <p:spPr>
          <a:xfrm>
            <a:off x="8570261" y="1859257"/>
            <a:ext cx="2329881" cy="2372894"/>
          </a:xfrm>
          <a:prstGeom prst="rect">
            <a:avLst/>
          </a:prstGeom>
          <a:ln>
            <a:noFill/>
          </a:ln>
        </p:spPr>
      </p:pic>
      <p:pic>
        <p:nvPicPr>
          <p:cNvPr id="27" name="图片 3" descr="图片1">
            <a:extLst>
              <a:ext uri="{FF2B5EF4-FFF2-40B4-BE49-F238E27FC236}">
                <a16:creationId xmlns:a16="http://schemas.microsoft.com/office/drawing/2014/main" id="{F8820906-9039-444B-B2EF-615E1A385B1B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64875" y1="49750" x2="81250" y2="60000"/>
                        <a14:foregroundMark x1="81250" y1="60000" x2="89125" y2="68500"/>
                        <a14:foregroundMark x1="64000" y1="78500" x2="71000" y2="77250"/>
                        <a14:foregroundMark x1="31500" y1="80000" x2="43000" y2="78250"/>
                        <a14:foregroundMark x1="60750" y1="78875" x2="66625" y2="78625"/>
                        <a14:foregroundMark x1="55250" y1="57750" x2="65750" y2="52750"/>
                        <a14:foregroundMark x1="96000" y1="58000" x2="94250" y2="64875"/>
                        <a14:foregroundMark x1="55500" y1="54500" x2="54875" y2="57750"/>
                        <a14:foregroundMark x1="76875" y1="65375" x2="86875" y2="68750"/>
                        <a14:foregroundMark x1="59500" y1="61500" x2="75375" y2="66125"/>
                        <a14:foregroundMark x1="54125" y1="54875" x2="54250" y2="58125"/>
                        <a14:foregroundMark x1="80375" y1="68500" x2="85250" y2="70000"/>
                        <a14:foregroundMark x1="60875" y1="62625" x2="80500" y2="68125"/>
                        <a14:foregroundMark x1="53875" y1="53875" x2="53875" y2="59500"/>
                        <a14:foregroundMark x1="80500" y1="68750" x2="69125" y2="64125"/>
                        <a14:foregroundMark x1="69125" y1="64125" x2="65125" y2="63625"/>
                        <a14:foregroundMark x1="53125" y1="56250" x2="53125" y2="56250"/>
                        <a14:foregroundMark x1="53375" y1="59125" x2="53375" y2="59125"/>
                        <a14:foregroundMark x1="53375" y1="57750" x2="53375" y2="59500"/>
                        <a14:foregroundMark x1="53375" y1="54750" x2="53375" y2="54750"/>
                        <a14:foregroundMark x1="53125" y1="59750" x2="53125" y2="59750"/>
                        <a14:foregroundMark x1="66875" y1="64750" x2="66875" y2="64750"/>
                        <a14:foregroundMark x1="72000" y1="66250" x2="72000" y2="66250"/>
                        <a14:foregroundMark x1="78250" y1="68375" x2="78250" y2="68375"/>
                        <a14:foregroundMark x1="74875" y1="67000" x2="74875" y2="67000"/>
                        <a14:foregroundMark x1="76000" y1="67750" x2="76000" y2="67750"/>
                        <a14:foregroundMark x1="73250" y1="67000" x2="73250" y2="67000"/>
                        <a14:foregroundMark x1="69875" y1="65875" x2="69875" y2="65875"/>
                        <a14:foregroundMark x1="56250" y1="61500" x2="56250" y2="61500"/>
                        <a14:foregroundMark x1="53125" y1="59750" x2="53125" y2="59750"/>
                        <a14:foregroundMark x1="34000" y1="81750" x2="34000" y2="81750"/>
                        <a14:foregroundMark x1="32250" y1="82375" x2="32250" y2="82375"/>
                        <a14:foregroundMark x1="62625" y1="80000" x2="62625" y2="80000"/>
                        <a14:backgroundMark x1="49500" y1="56125" x2="49500" y2="56125"/>
                      </a14:backgroundRemoval>
                    </a14:imgEffect>
                  </a14:imgLayer>
                </a14:imgProps>
              </a:ext>
            </a:extLst>
          </a:blip>
          <a:srcRect l="5976" t="12319" b="14833"/>
          <a:stretch/>
        </p:blipFill>
        <p:spPr>
          <a:xfrm>
            <a:off x="4635014" y="1933797"/>
            <a:ext cx="3062651" cy="2372894"/>
          </a:xfrm>
          <a:prstGeom prst="rect">
            <a:avLst/>
          </a:prstGeom>
          <a:ln>
            <a:noFill/>
          </a:ln>
        </p:spPr>
      </p:pic>
      <p:sp>
        <p:nvSpPr>
          <p:cNvPr id="28" name="Прямоугольник 13">
            <a:extLst>
              <a:ext uri="{FF2B5EF4-FFF2-40B4-BE49-F238E27FC236}">
                <a16:creationId xmlns:a16="http://schemas.microsoft.com/office/drawing/2014/main" id="{B0D53396-158D-460C-A4CB-5E20F20C7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870" y="5014223"/>
            <a:ext cx="33593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Компактная и легкая солнечная панель с USB портом для зарядки мобильных гаджетов. Быстрое крепление на походный рюкзак или палатку с помощью двух карабинов. </a:t>
            </a:r>
          </a:p>
        </p:txBody>
      </p:sp>
      <p:sp>
        <p:nvSpPr>
          <p:cNvPr id="33" name="Прямоугольник 13">
            <a:extLst>
              <a:ext uri="{FF2B5EF4-FFF2-40B4-BE49-F238E27FC236}">
                <a16:creationId xmlns:a16="http://schemas.microsoft.com/office/drawing/2014/main" id="{EC16625B-1C68-4961-AD50-1A7E2B61D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881" y="5014223"/>
            <a:ext cx="33593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Зарядная </a:t>
            </a:r>
            <a:r>
              <a:rPr lang="ru-RU" sz="1200" dirty="0" err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министанция</a:t>
            </a:r>
            <a:r>
              <a:rPr lang="ru-RU" sz="1200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емкостью 6 600 </a:t>
            </a:r>
            <a:r>
              <a:rPr lang="ru-RU" sz="1200" dirty="0" err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мАч</a:t>
            </a:r>
            <a:r>
              <a:rPr lang="ru-RU" sz="1200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источником энергии от солнечной панели (идет в комплекте). Подключение двух светодиодных ламп и мобильных устройств через USB-порты. </a:t>
            </a:r>
          </a:p>
        </p:txBody>
      </p:sp>
      <p:sp>
        <p:nvSpPr>
          <p:cNvPr id="34" name="Прямоугольник 13">
            <a:extLst>
              <a:ext uri="{FF2B5EF4-FFF2-40B4-BE49-F238E27FC236}">
                <a16:creationId xmlns:a16="http://schemas.microsoft.com/office/drawing/2014/main" id="{A2A5A2BF-0747-4CF0-B458-545C6BB03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920" y="5014223"/>
            <a:ext cx="36358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Зарядная станция емкостью 31 200 </a:t>
            </a:r>
            <a:r>
              <a:rPr lang="ru-RU" sz="1200" dirty="0" err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мАч</a:t>
            </a:r>
            <a:r>
              <a:rPr lang="ru-RU" sz="1200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встроенным фонарем и USB-портами для питания ноутбуков, смартфонов и гаджетов. Зарядка от автомобиля или солнечной панели с помощью коннекторов МС4. Совместима с солнечной панелью </a:t>
            </a:r>
            <a:r>
              <a:rPr lang="ru-RU" sz="1200" dirty="0" err="1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lang="ru-RU" sz="1200" dirty="0">
                <a:solidFill>
                  <a:srgbClr val="0D4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 50 – 12 P (не входит в комплект).</a:t>
            </a:r>
          </a:p>
        </p:txBody>
      </p:sp>
    </p:spTree>
    <p:extLst>
      <p:ext uri="{BB962C8B-B14F-4D97-AF65-F5344CB8AC3E}">
        <p14:creationId xmlns:p14="http://schemas.microsoft.com/office/powerpoint/2010/main" val="289944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FC0E0EE1-38A6-4E92-9072-ED71A0F85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5019" r="25113" b="2561"/>
          <a:stretch/>
        </p:blipFill>
        <p:spPr bwMode="auto">
          <a:xfrm>
            <a:off x="6446094" y="2092082"/>
            <a:ext cx="2524814" cy="27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00BA809-1DE6-4294-80E4-88DC25F536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Delta </a:t>
            </a:r>
            <a:r>
              <a:rPr lang="en-US" dirty="0">
                <a:solidFill>
                  <a:srgbClr val="E64011"/>
                </a:solidFill>
              </a:rPr>
              <a:t>TOURIST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применение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6CBCA-92FF-475F-AD60-9B26867A007E}"/>
              </a:ext>
            </a:extLst>
          </p:cNvPr>
          <p:cNvSpPr txBox="1"/>
          <p:nvPr/>
        </p:nvSpPr>
        <p:spPr>
          <a:xfrm>
            <a:off x="8648438" y="6005127"/>
            <a:ext cx="42971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Энергия там, где она</a:t>
            </a:r>
            <a:r>
              <a:rPr lang="en-US" dirty="0"/>
              <a:t> </a:t>
            </a:r>
            <a:r>
              <a:rPr lang="ru-RU" dirty="0"/>
              <a:t>тебе нужна!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B08EE-598F-4DD3-9398-90B3C0A4AE69}"/>
              </a:ext>
            </a:extLst>
          </p:cNvPr>
          <p:cNvSpPr txBox="1"/>
          <p:nvPr/>
        </p:nvSpPr>
        <p:spPr>
          <a:xfrm>
            <a:off x="225304" y="4841947"/>
            <a:ext cx="2670750" cy="987683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ea typeface="STXingkai" panose="02010800040101010101" pitchFamily="2" charset="-122"/>
              </a:rPr>
              <a:t>для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ea typeface="STXingkai" panose="02010800040101010101" pitchFamily="2" charset="-122"/>
              </a:rPr>
              <a:t>Кемпинга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3BCB1-4153-4337-91F6-F3D24B65A0AD}"/>
              </a:ext>
            </a:extLst>
          </p:cNvPr>
          <p:cNvSpPr txBox="1"/>
          <p:nvPr/>
        </p:nvSpPr>
        <p:spPr>
          <a:xfrm>
            <a:off x="3346141" y="4820372"/>
            <a:ext cx="2649867" cy="103083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ea typeface="STXingkai" panose="02010800040101010101" pitchFamily="2" charset="-122"/>
              </a:defRPr>
            </a:lvl1pPr>
          </a:lstStyle>
          <a:p>
            <a:pPr algn="r"/>
            <a:r>
              <a:rPr lang="ru-RU" dirty="0"/>
              <a:t>для</a:t>
            </a:r>
          </a:p>
          <a:p>
            <a:pPr algn="r"/>
            <a:r>
              <a:rPr lang="ru-RU" dirty="0"/>
              <a:t>Зарядки гаджетов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B8660-2082-4BA5-9910-85D66BC6E213}"/>
              </a:ext>
            </a:extLst>
          </p:cNvPr>
          <p:cNvSpPr txBox="1"/>
          <p:nvPr/>
        </p:nvSpPr>
        <p:spPr>
          <a:xfrm>
            <a:off x="9420999" y="4846779"/>
            <a:ext cx="2524814" cy="97801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ea typeface="STXingkai" panose="02010800040101010101" pitchFamily="2" charset="-122"/>
              </a:defRPr>
            </a:lvl1pPr>
          </a:lstStyle>
          <a:p>
            <a:pPr algn="r"/>
            <a:r>
              <a:rPr lang="ru-RU" dirty="0"/>
              <a:t>для</a:t>
            </a:r>
          </a:p>
          <a:p>
            <a:pPr algn="r"/>
            <a:r>
              <a:rPr lang="ru-RU" dirty="0"/>
              <a:t>Путешествий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51D87E6-A5FB-4AB4-9D9A-71FC5FC489BA}"/>
              </a:ext>
            </a:extLst>
          </p:cNvPr>
          <p:cNvCxnSpPr/>
          <p:nvPr/>
        </p:nvCxnSpPr>
        <p:spPr>
          <a:xfrm>
            <a:off x="246186" y="1830421"/>
            <a:ext cx="11699627" cy="0"/>
          </a:xfrm>
          <a:prstGeom prst="line">
            <a:avLst/>
          </a:prstGeom>
          <a:ln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542A17FC-7239-4554-9CFD-6C1D4023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3" y="2070536"/>
            <a:ext cx="2628990" cy="277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06757C-BC49-46C4-B859-FFDAA31FD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2" t="4802" r="7672" b="9019"/>
          <a:stretch/>
        </p:blipFill>
        <p:spPr>
          <a:xfrm>
            <a:off x="3346140" y="2084605"/>
            <a:ext cx="2642802" cy="2757336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FDD4D3-5E28-4120-ABA6-5C422960ED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76"/>
          <a:stretch/>
        </p:blipFill>
        <p:spPr>
          <a:xfrm>
            <a:off x="4654353" y="2239403"/>
            <a:ext cx="1334588" cy="565147"/>
          </a:xfrm>
          <a:prstGeom prst="rect">
            <a:avLst/>
          </a:prstGeom>
          <a:ln>
            <a:solidFill>
              <a:srgbClr val="E64011"/>
            </a:solidFill>
          </a:ln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60569C-6BDC-412B-B54C-F6444272F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76"/>
          <a:stretch/>
        </p:blipFill>
        <p:spPr>
          <a:xfrm>
            <a:off x="5847113" y="2329752"/>
            <a:ext cx="141824" cy="4747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534B4-B551-484D-80B6-069BBD2F8835}"/>
              </a:ext>
            </a:extLst>
          </p:cNvPr>
          <p:cNvSpPr txBox="1"/>
          <p:nvPr/>
        </p:nvSpPr>
        <p:spPr>
          <a:xfrm>
            <a:off x="6446096" y="4846779"/>
            <a:ext cx="2524814" cy="97801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>
            <a:no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ea typeface="STXingkai" panose="02010800040101010101" pitchFamily="2" charset="-122"/>
              </a:defRPr>
            </a:lvl1pPr>
          </a:lstStyle>
          <a:p>
            <a:pPr algn="r"/>
            <a:r>
              <a:rPr lang="ru-RU" dirty="0"/>
              <a:t>для</a:t>
            </a:r>
          </a:p>
          <a:p>
            <a:pPr algn="r"/>
            <a:r>
              <a:rPr lang="ru-RU" dirty="0"/>
              <a:t>Дачи</a:t>
            </a:r>
            <a:endParaRPr lang="en-US" dirty="0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B34FBC6D-04C8-4615-A77D-00A2C6A26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4" r="3018"/>
          <a:stretch/>
        </p:blipFill>
        <p:spPr bwMode="auto">
          <a:xfrm>
            <a:off x="9420998" y="2084604"/>
            <a:ext cx="2524815" cy="278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16A6B81-7A29-4EF0-98CD-BB3C0A31435F}"/>
              </a:ext>
            </a:extLst>
          </p:cNvPr>
          <p:cNvSpPr/>
          <p:nvPr/>
        </p:nvSpPr>
        <p:spPr>
          <a:xfrm>
            <a:off x="246186" y="2070536"/>
            <a:ext cx="2649867" cy="3780668"/>
          </a:xfrm>
          <a:prstGeom prst="rect">
            <a:avLst/>
          </a:prstGeom>
          <a:noFill/>
          <a:ln w="47625">
            <a:solidFill>
              <a:srgbClr val="E64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6C03DF9-687C-4B0E-AFA9-651269F056DE}"/>
              </a:ext>
            </a:extLst>
          </p:cNvPr>
          <p:cNvSpPr/>
          <p:nvPr/>
        </p:nvSpPr>
        <p:spPr>
          <a:xfrm>
            <a:off x="3346142" y="2070537"/>
            <a:ext cx="2649867" cy="3780667"/>
          </a:xfrm>
          <a:prstGeom prst="rect">
            <a:avLst/>
          </a:prstGeom>
          <a:noFill/>
          <a:ln w="47625">
            <a:solidFill>
              <a:srgbClr val="E64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C4854F-E34B-4DF3-BFD3-FB415B11167B}"/>
              </a:ext>
            </a:extLst>
          </p:cNvPr>
          <p:cNvSpPr/>
          <p:nvPr/>
        </p:nvSpPr>
        <p:spPr>
          <a:xfrm>
            <a:off x="9421000" y="2070537"/>
            <a:ext cx="2524814" cy="3780667"/>
          </a:xfrm>
          <a:prstGeom prst="rect">
            <a:avLst/>
          </a:prstGeom>
          <a:noFill/>
          <a:ln w="47625">
            <a:solidFill>
              <a:srgbClr val="E64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4474DB-160D-473C-A6E1-BCA2FFDAAF8D}"/>
              </a:ext>
            </a:extLst>
          </p:cNvPr>
          <p:cNvSpPr/>
          <p:nvPr/>
        </p:nvSpPr>
        <p:spPr>
          <a:xfrm>
            <a:off x="6446098" y="2070537"/>
            <a:ext cx="2524814" cy="3780667"/>
          </a:xfrm>
          <a:prstGeom prst="rect">
            <a:avLst/>
          </a:prstGeom>
          <a:noFill/>
          <a:ln w="47625">
            <a:solidFill>
              <a:srgbClr val="E64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4EC3636-B40B-44EE-8667-E43DF5D1DC70}"/>
              </a:ext>
            </a:extLst>
          </p:cNvPr>
          <p:cNvSpPr/>
          <p:nvPr/>
        </p:nvSpPr>
        <p:spPr>
          <a:xfrm>
            <a:off x="2" y="-14096"/>
            <a:ext cx="4595270" cy="620804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C90837-C218-4BB3-BC3B-EA4D66151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125" y="568234"/>
            <a:ext cx="10372582" cy="5845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Портативное</a:t>
            </a:r>
            <a:r>
              <a:rPr lang="ru-RU" dirty="0">
                <a:solidFill>
                  <a:srgbClr val="E64011"/>
                </a:solidFill>
              </a:rPr>
              <a:t> солнечное зарядное устройство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E7FA0-7A43-4CAE-9B7A-5E23B1BDA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2782-1A9A-4B9A-8F05-468911C2669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DA83B-FDE7-40FF-B616-9CB59AEA954D}"/>
              </a:ext>
            </a:extLst>
          </p:cNvPr>
          <p:cNvSpPr txBox="1"/>
          <p:nvPr/>
        </p:nvSpPr>
        <p:spPr>
          <a:xfrm>
            <a:off x="4945280" y="2338756"/>
            <a:ext cx="11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sz="1600" dirty="0"/>
              <a:t>Панель на 6 Вт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123786-B23F-422D-ADAF-3F8C730E3EA8}"/>
              </a:ext>
            </a:extLst>
          </p:cNvPr>
          <p:cNvSpPr txBox="1"/>
          <p:nvPr/>
        </p:nvSpPr>
        <p:spPr>
          <a:xfrm>
            <a:off x="7345466" y="2334432"/>
            <a:ext cx="133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sz="1600" dirty="0"/>
              <a:t>Выход </a:t>
            </a:r>
            <a:r>
              <a:rPr lang="en-US" sz="1600" dirty="0"/>
              <a:t>USB</a:t>
            </a:r>
            <a:r>
              <a:rPr lang="ru-RU" sz="1600" dirty="0"/>
              <a:t> 5</a:t>
            </a:r>
            <a:r>
              <a:rPr lang="en-US" sz="1600" dirty="0"/>
              <a:t>V 1,2A</a:t>
            </a:r>
            <a:endParaRPr lang="ru-RU" sz="16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0B41B71-2615-424E-B465-CF8F130C88EB}"/>
              </a:ext>
            </a:extLst>
          </p:cNvPr>
          <p:cNvCxnSpPr/>
          <p:nvPr/>
        </p:nvCxnSpPr>
        <p:spPr>
          <a:xfrm>
            <a:off x="4690711" y="2926236"/>
            <a:ext cx="68757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7390EF-152E-4D0A-B703-433F3FCA26D8}"/>
              </a:ext>
            </a:extLst>
          </p:cNvPr>
          <p:cNvSpPr txBox="1"/>
          <p:nvPr/>
        </p:nvSpPr>
        <p:spPr>
          <a:xfrm>
            <a:off x="9716182" y="2297101"/>
            <a:ext cx="147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600" dirty="0"/>
              <a:t>2</a:t>
            </a:r>
            <a:r>
              <a:rPr lang="ru-RU" sz="1600" dirty="0"/>
              <a:t> карабина для крепления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EB545-134C-4B7F-9B72-F80CEC990AAC}"/>
              </a:ext>
            </a:extLst>
          </p:cNvPr>
          <p:cNvSpPr txBox="1"/>
          <p:nvPr/>
        </p:nvSpPr>
        <p:spPr>
          <a:xfrm>
            <a:off x="212387" y="2116119"/>
            <a:ext cx="3984544" cy="88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86" dirty="0">
                <a:solidFill>
                  <a:schemeClr val="bg1"/>
                </a:solidFill>
              </a:rPr>
              <a:t>Компактная и легкая солнечная панель с USB портом для зарядки мобильных гаджетов. Быстрое крепление на походный рюкзак или палатку с помощью двух карабинов. </a:t>
            </a:r>
          </a:p>
        </p:txBody>
      </p:sp>
      <p:pic>
        <p:nvPicPr>
          <p:cNvPr id="21" name="Рисунок 20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568B1672-9141-490E-98A3-47A443836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23" y="3759837"/>
            <a:ext cx="2341902" cy="21418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5775C2-E3DE-48F8-BDF4-D75FD62AB4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5048885" y="1169488"/>
            <a:ext cx="902720" cy="1404167"/>
          </a:xfrm>
          <a:prstGeom prst="rect">
            <a:avLst/>
          </a:prstGeom>
          <a:ln>
            <a:noFill/>
          </a:ln>
        </p:spPr>
      </p:pic>
      <p:sp>
        <p:nvSpPr>
          <p:cNvPr id="27" name="Левая круглая скобка 26">
            <a:extLst>
              <a:ext uri="{FF2B5EF4-FFF2-40B4-BE49-F238E27FC236}">
                <a16:creationId xmlns:a16="http://schemas.microsoft.com/office/drawing/2014/main" id="{EA3AE0A7-7041-4816-A2A3-84B07482D029}"/>
              </a:ext>
            </a:extLst>
          </p:cNvPr>
          <p:cNvSpPr/>
          <p:nvPr/>
        </p:nvSpPr>
        <p:spPr>
          <a:xfrm>
            <a:off x="212386" y="2138680"/>
            <a:ext cx="164371" cy="853652"/>
          </a:xfrm>
          <a:prstGeom prst="leftBracket">
            <a:avLst>
              <a:gd name="adj" fmla="val 0"/>
            </a:avLst>
          </a:prstGeom>
          <a:ln w="38100"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53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11B01A-CBC2-4360-9FFA-8DB75DBCBC1B}"/>
              </a:ext>
            </a:extLst>
          </p:cNvPr>
          <p:cNvSpPr txBox="1"/>
          <p:nvPr/>
        </p:nvSpPr>
        <p:spPr>
          <a:xfrm>
            <a:off x="294571" y="5250086"/>
            <a:ext cx="3601704" cy="7050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2000">
                <a:ea typeface="STXingkai" panose="02010800040101010101" pitchFamily="2" charset="-12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РРЦ: 1440 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D23D81-F473-4931-9F68-C101D5AA1FC3}"/>
              </a:ext>
            </a:extLst>
          </p:cNvPr>
          <p:cNvSpPr txBox="1"/>
          <p:nvPr/>
        </p:nvSpPr>
        <p:spPr>
          <a:xfrm>
            <a:off x="4690711" y="3053857"/>
            <a:ext cx="6875709" cy="116397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2000">
                <a:ea typeface="STXingkai" panose="02010800040101010101" pitchFamily="2" charset="-122"/>
              </a:defRPr>
            </a:lvl1pPr>
          </a:lstStyle>
          <a:p>
            <a:r>
              <a:rPr lang="ru-RU" sz="1600" dirty="0"/>
              <a:t>Преимущества:</a:t>
            </a:r>
          </a:p>
          <a:p>
            <a:r>
              <a:rPr lang="ru-RU" sz="1600" dirty="0"/>
              <a:t>Работает даже в облачные дни при низкой освещенности</a:t>
            </a:r>
          </a:p>
          <a:p>
            <a:r>
              <a:rPr lang="ru-RU" sz="1600" dirty="0"/>
              <a:t>Подходит для всех мобильных устройств</a:t>
            </a:r>
          </a:p>
          <a:p>
            <a:r>
              <a:rPr lang="ru-RU" sz="1600" dirty="0"/>
              <a:t>Встроенный регулятор USB делает зарядку более стабильной и удобной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1BA1E6-CA58-4FA8-A0A9-09B5EAED1FDE}"/>
              </a:ext>
            </a:extLst>
          </p:cNvPr>
          <p:cNvSpPr txBox="1"/>
          <p:nvPr/>
        </p:nvSpPr>
        <p:spPr>
          <a:xfrm>
            <a:off x="212386" y="3292405"/>
            <a:ext cx="2341901" cy="8838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2000">
                <a:ea typeface="STXingkai" panose="02010800040101010101" pitchFamily="2" charset="-122"/>
              </a:defRPr>
            </a:lvl1pPr>
          </a:lstStyle>
          <a:p>
            <a:r>
              <a:rPr lang="ru-RU" sz="1290" dirty="0">
                <a:solidFill>
                  <a:schemeClr val="bg1"/>
                </a:solidFill>
              </a:rPr>
              <a:t>Компактность и вес</a:t>
            </a:r>
          </a:p>
          <a:p>
            <a:r>
              <a:rPr lang="ru-RU" sz="1290" dirty="0">
                <a:solidFill>
                  <a:schemeClr val="bg1"/>
                </a:solidFill>
              </a:rPr>
              <a:t>На карабине зафиксировать на рюкзак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E9CFDF-3F11-465E-9897-208B369A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17" y="1403568"/>
            <a:ext cx="863644" cy="8636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EF4E08-6942-4EFC-A327-E8027A044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66" y="1440899"/>
            <a:ext cx="863644" cy="863644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443986A-A216-423A-A350-49972958C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17934"/>
              </p:ext>
            </p:extLst>
          </p:nvPr>
        </p:nvGraphicFramePr>
        <p:xfrm>
          <a:off x="4744664" y="4420394"/>
          <a:ext cx="6875709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8946">
                  <a:extLst>
                    <a:ext uri="{9D8B030D-6E8A-4147-A177-3AD203B41FA5}">
                      <a16:colId xmlns:a16="http://schemas.microsoft.com/office/drawing/2014/main" val="1279517993"/>
                    </a:ext>
                  </a:extLst>
                </a:gridCol>
                <a:gridCol w="3436763">
                  <a:extLst>
                    <a:ext uri="{9D8B030D-6E8A-4147-A177-3AD203B41FA5}">
                      <a16:colId xmlns:a16="http://schemas.microsoft.com/office/drawing/2014/main" val="30238687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Характеристики: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651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Мощность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6,1 Вт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25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Напряжение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5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438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Сила тока (макс.)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1200 мА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183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Тип элементов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Монокристаоический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759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Габариты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275 х 170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53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Масса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250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435571"/>
                  </a:ext>
                </a:extLst>
              </a:tr>
            </a:tbl>
          </a:graphicData>
        </a:graphic>
      </p:graphicFrame>
      <p:sp>
        <p:nvSpPr>
          <p:cNvPr id="36" name="Левая круглая скобка 35">
            <a:extLst>
              <a:ext uri="{FF2B5EF4-FFF2-40B4-BE49-F238E27FC236}">
                <a16:creationId xmlns:a16="http://schemas.microsoft.com/office/drawing/2014/main" id="{82935E7C-37D6-45A7-9B27-5D361BA15CD9}"/>
              </a:ext>
            </a:extLst>
          </p:cNvPr>
          <p:cNvSpPr/>
          <p:nvPr/>
        </p:nvSpPr>
        <p:spPr>
          <a:xfrm>
            <a:off x="212386" y="3320280"/>
            <a:ext cx="164371" cy="853652"/>
          </a:xfrm>
          <a:prstGeom prst="leftBracket">
            <a:avLst>
              <a:gd name="adj" fmla="val 0"/>
            </a:avLst>
          </a:prstGeom>
          <a:ln w="38100"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53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798F378-AFBA-4063-9B63-2A62DE085F6C}"/>
              </a:ext>
            </a:extLst>
          </p:cNvPr>
          <p:cNvCxnSpPr/>
          <p:nvPr/>
        </p:nvCxnSpPr>
        <p:spPr>
          <a:xfrm>
            <a:off x="4690711" y="4302398"/>
            <a:ext cx="68757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979112-C367-4A28-9ADA-11B1B15DDC7C}"/>
              </a:ext>
            </a:extLst>
          </p:cNvPr>
          <p:cNvSpPr/>
          <p:nvPr/>
        </p:nvSpPr>
        <p:spPr>
          <a:xfrm>
            <a:off x="2336423" y="2888574"/>
            <a:ext cx="4981660" cy="31871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трава, внешний, палатка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EA78786B-A737-47C6-AF17-DCE3BDDED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0" y="758418"/>
            <a:ext cx="6238542" cy="394067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нешний, катается на лыжах, гора&#10;&#10;Автоматически созданное описание">
            <a:extLst>
              <a:ext uri="{FF2B5EF4-FFF2-40B4-BE49-F238E27FC236}">
                <a16:creationId xmlns:a16="http://schemas.microsoft.com/office/drawing/2014/main" id="{08B9751F-3587-47B5-828E-3B662F24D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60" y="1923426"/>
            <a:ext cx="5357310" cy="360997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крепка,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C5223386-7D78-419B-AC15-B495BFF91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53" y="3400484"/>
            <a:ext cx="3924356" cy="33873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1AE023-94EE-46E0-8936-66F9329CD84E}"/>
              </a:ext>
            </a:extLst>
          </p:cNvPr>
          <p:cNvSpPr txBox="1"/>
          <p:nvPr/>
        </p:nvSpPr>
        <p:spPr>
          <a:xfrm>
            <a:off x="2434220" y="5132438"/>
            <a:ext cx="4786065" cy="6989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Быстро крепится на рюкзак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или палатку двумя карабинами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F8A26D-A90D-4555-9C9D-0D269F199461}"/>
              </a:ext>
            </a:extLst>
          </p:cNvPr>
          <p:cNvSpPr/>
          <p:nvPr/>
        </p:nvSpPr>
        <p:spPr>
          <a:xfrm>
            <a:off x="9597110" y="2806731"/>
            <a:ext cx="1537768" cy="153776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17742EE-1FF6-4CD3-B7AB-0DFD53C06420}"/>
              </a:ext>
            </a:extLst>
          </p:cNvPr>
          <p:cNvSpPr/>
          <p:nvPr/>
        </p:nvSpPr>
        <p:spPr>
          <a:xfrm>
            <a:off x="9357393" y="2567014"/>
            <a:ext cx="2017202" cy="201720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019B0BA-8976-4B7E-A39A-1E9EFEC266DF}"/>
              </a:ext>
            </a:extLst>
          </p:cNvPr>
          <p:cNvSpPr/>
          <p:nvPr/>
        </p:nvSpPr>
        <p:spPr>
          <a:xfrm>
            <a:off x="3565648" y="2567014"/>
            <a:ext cx="1188154" cy="118815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CF05851-39A9-4F73-885C-658336E0FEBF}"/>
              </a:ext>
            </a:extLst>
          </p:cNvPr>
          <p:cNvSpPr/>
          <p:nvPr/>
        </p:nvSpPr>
        <p:spPr>
          <a:xfrm>
            <a:off x="3442685" y="2444051"/>
            <a:ext cx="1434080" cy="143408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5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4EC3636-B40B-44EE-8667-E43DF5D1DC70}"/>
              </a:ext>
            </a:extLst>
          </p:cNvPr>
          <p:cNvSpPr/>
          <p:nvPr/>
        </p:nvSpPr>
        <p:spPr>
          <a:xfrm>
            <a:off x="2" y="-14096"/>
            <a:ext cx="4595270" cy="620804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C90837-C218-4BB3-BC3B-EA4D66151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125" y="568234"/>
            <a:ext cx="10372582" cy="5845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Комплект </a:t>
            </a:r>
            <a:r>
              <a:rPr lang="ru-RU" dirty="0">
                <a:solidFill>
                  <a:srgbClr val="E64011"/>
                </a:solidFill>
              </a:rPr>
              <a:t>для освещения от </a:t>
            </a:r>
          </a:p>
          <a:p>
            <a:r>
              <a:rPr lang="ru-RU" dirty="0">
                <a:solidFill>
                  <a:srgbClr val="E64011"/>
                </a:solidFill>
              </a:rPr>
              <a:t>солнца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E7FA0-7A43-4CAE-9B7A-5E23B1BDA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2782-1A9A-4B9A-8F05-468911C2669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DA83B-FDE7-40FF-B616-9CB59AEA954D}"/>
              </a:ext>
            </a:extLst>
          </p:cNvPr>
          <p:cNvSpPr txBox="1"/>
          <p:nvPr/>
        </p:nvSpPr>
        <p:spPr>
          <a:xfrm>
            <a:off x="4510940" y="2338756"/>
            <a:ext cx="200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sz="1600" dirty="0"/>
              <a:t>Панель на 5 Вт с кабелем 5 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123786-B23F-422D-ADAF-3F8C730E3EA8}"/>
              </a:ext>
            </a:extLst>
          </p:cNvPr>
          <p:cNvSpPr txBox="1"/>
          <p:nvPr/>
        </p:nvSpPr>
        <p:spPr>
          <a:xfrm>
            <a:off x="7004631" y="2338189"/>
            <a:ext cx="194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sz="1600" dirty="0" err="1"/>
              <a:t>Powerbank</a:t>
            </a:r>
            <a:r>
              <a:rPr lang="ru-RU" sz="1600" dirty="0"/>
              <a:t> 3,7 В 6600 </a:t>
            </a:r>
            <a:r>
              <a:rPr lang="ru-RU" sz="1600" dirty="0" err="1"/>
              <a:t>мАч</a:t>
            </a:r>
            <a:endParaRPr lang="ru-RU" sz="16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0B41B71-2615-424E-B465-CF8F130C88EB}"/>
              </a:ext>
            </a:extLst>
          </p:cNvPr>
          <p:cNvCxnSpPr/>
          <p:nvPr/>
        </p:nvCxnSpPr>
        <p:spPr>
          <a:xfrm>
            <a:off x="4690711" y="2926236"/>
            <a:ext cx="68757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7390EF-152E-4D0A-B703-433F3FCA26D8}"/>
              </a:ext>
            </a:extLst>
          </p:cNvPr>
          <p:cNvSpPr txBox="1"/>
          <p:nvPr/>
        </p:nvSpPr>
        <p:spPr>
          <a:xfrm>
            <a:off x="9441148" y="2329324"/>
            <a:ext cx="194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sz="1600" dirty="0"/>
              <a:t>2 LED лампочки с кабелем 3 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EB545-134C-4B7F-9B72-F80CEC990AAC}"/>
              </a:ext>
            </a:extLst>
          </p:cNvPr>
          <p:cNvSpPr txBox="1"/>
          <p:nvPr/>
        </p:nvSpPr>
        <p:spPr>
          <a:xfrm>
            <a:off x="212387" y="2116119"/>
            <a:ext cx="3984544" cy="88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86" dirty="0">
                <a:solidFill>
                  <a:schemeClr val="bg1"/>
                </a:solidFill>
              </a:rPr>
              <a:t>Зарядная </a:t>
            </a:r>
            <a:r>
              <a:rPr lang="ru-RU" sz="1286" dirty="0" err="1">
                <a:solidFill>
                  <a:schemeClr val="bg1"/>
                </a:solidFill>
              </a:rPr>
              <a:t>министанция</a:t>
            </a:r>
            <a:r>
              <a:rPr lang="ru-RU" sz="1286" dirty="0">
                <a:solidFill>
                  <a:schemeClr val="bg1"/>
                </a:solidFill>
              </a:rPr>
              <a:t> емкостью 6 600 </a:t>
            </a:r>
            <a:r>
              <a:rPr lang="ru-RU" sz="1286" dirty="0" err="1">
                <a:solidFill>
                  <a:schemeClr val="bg1"/>
                </a:solidFill>
              </a:rPr>
              <a:t>мАч</a:t>
            </a:r>
            <a:r>
              <a:rPr lang="ru-RU" sz="1286" dirty="0">
                <a:solidFill>
                  <a:schemeClr val="bg1"/>
                </a:solidFill>
              </a:rPr>
              <a:t> с источником энергии от солнечной панели (идет в комплекте). Подключение двух светодиодных ламп и мобильных устройств через USB-порты. </a:t>
            </a:r>
          </a:p>
        </p:txBody>
      </p:sp>
      <p:sp>
        <p:nvSpPr>
          <p:cNvPr id="27" name="Левая круглая скобка 26">
            <a:extLst>
              <a:ext uri="{FF2B5EF4-FFF2-40B4-BE49-F238E27FC236}">
                <a16:creationId xmlns:a16="http://schemas.microsoft.com/office/drawing/2014/main" id="{EA3AE0A7-7041-4816-A2A3-84B07482D029}"/>
              </a:ext>
            </a:extLst>
          </p:cNvPr>
          <p:cNvSpPr/>
          <p:nvPr/>
        </p:nvSpPr>
        <p:spPr>
          <a:xfrm>
            <a:off x="212386" y="2138680"/>
            <a:ext cx="164371" cy="853652"/>
          </a:xfrm>
          <a:prstGeom prst="leftBracket">
            <a:avLst>
              <a:gd name="adj" fmla="val 0"/>
            </a:avLst>
          </a:prstGeom>
          <a:ln w="38100"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53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11B01A-CBC2-4360-9FFA-8DB75DBCBC1B}"/>
              </a:ext>
            </a:extLst>
          </p:cNvPr>
          <p:cNvSpPr txBox="1"/>
          <p:nvPr/>
        </p:nvSpPr>
        <p:spPr>
          <a:xfrm>
            <a:off x="294571" y="5250086"/>
            <a:ext cx="1650277" cy="7050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2000">
                <a:ea typeface="STXingkai" panose="02010800040101010101" pitchFamily="2" charset="-12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РРЦ: 3990 руб.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1BA1E6-CA58-4FA8-A0A9-09B5EAED1FDE}"/>
              </a:ext>
            </a:extLst>
          </p:cNvPr>
          <p:cNvSpPr txBox="1"/>
          <p:nvPr/>
        </p:nvSpPr>
        <p:spPr>
          <a:xfrm>
            <a:off x="212386" y="3292405"/>
            <a:ext cx="2713694" cy="8838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2000">
                <a:ea typeface="STXingkai" panose="02010800040101010101" pitchFamily="2" charset="-122"/>
              </a:defRPr>
            </a:lvl1pPr>
          </a:lstStyle>
          <a:p>
            <a:r>
              <a:rPr lang="ru-RU" sz="1290" dirty="0">
                <a:solidFill>
                  <a:schemeClr val="bg1"/>
                </a:solidFill>
              </a:rPr>
              <a:t>Режим управления зарядом PWM</a:t>
            </a:r>
          </a:p>
          <a:p>
            <a:r>
              <a:rPr lang="ru-RU" sz="1290" dirty="0">
                <a:solidFill>
                  <a:schemeClr val="bg1"/>
                </a:solidFill>
              </a:rPr>
              <a:t>Встроенная защита аккумулятора</a:t>
            </a:r>
          </a:p>
        </p:txBody>
      </p:sp>
      <p:sp>
        <p:nvSpPr>
          <p:cNvPr id="36" name="Левая круглая скобка 35">
            <a:extLst>
              <a:ext uri="{FF2B5EF4-FFF2-40B4-BE49-F238E27FC236}">
                <a16:creationId xmlns:a16="http://schemas.microsoft.com/office/drawing/2014/main" id="{82935E7C-37D6-45A7-9B27-5D361BA15CD9}"/>
              </a:ext>
            </a:extLst>
          </p:cNvPr>
          <p:cNvSpPr/>
          <p:nvPr/>
        </p:nvSpPr>
        <p:spPr>
          <a:xfrm>
            <a:off x="212386" y="3320280"/>
            <a:ext cx="164371" cy="853652"/>
          </a:xfrm>
          <a:prstGeom prst="leftBracket">
            <a:avLst>
              <a:gd name="adj" fmla="val 0"/>
            </a:avLst>
          </a:prstGeom>
          <a:ln w="38100"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53"/>
          </a:p>
        </p:txBody>
      </p:sp>
      <p:pic>
        <p:nvPicPr>
          <p:cNvPr id="23" name="图片 3" descr="图片1">
            <a:extLst>
              <a:ext uri="{FF2B5EF4-FFF2-40B4-BE49-F238E27FC236}">
                <a16:creationId xmlns:a16="http://schemas.microsoft.com/office/drawing/2014/main" id="{65E1B29C-DAB4-4C14-B2B9-0965F7396D5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64875" y1="49750" x2="81250" y2="60000"/>
                        <a14:foregroundMark x1="81250" y1="60000" x2="89125" y2="68500"/>
                        <a14:foregroundMark x1="64000" y1="78500" x2="71000" y2="77250"/>
                        <a14:foregroundMark x1="31500" y1="80000" x2="43000" y2="78250"/>
                        <a14:foregroundMark x1="60750" y1="78875" x2="66625" y2="78625"/>
                        <a14:foregroundMark x1="55250" y1="57750" x2="65750" y2="52750"/>
                        <a14:foregroundMark x1="96000" y1="58000" x2="94250" y2="64875"/>
                        <a14:foregroundMark x1="55500" y1="54500" x2="54875" y2="57750"/>
                        <a14:foregroundMark x1="76875" y1="65375" x2="86875" y2="68750"/>
                        <a14:foregroundMark x1="59500" y1="61500" x2="75375" y2="66125"/>
                        <a14:foregroundMark x1="54125" y1="54875" x2="54250" y2="58125"/>
                        <a14:foregroundMark x1="80375" y1="68500" x2="85250" y2="70000"/>
                        <a14:foregroundMark x1="60875" y1="62625" x2="80500" y2="68125"/>
                        <a14:foregroundMark x1="53875" y1="53875" x2="53875" y2="59500"/>
                        <a14:foregroundMark x1="80500" y1="68750" x2="69125" y2="64125"/>
                        <a14:foregroundMark x1="69125" y1="64125" x2="65125" y2="63625"/>
                        <a14:foregroundMark x1="53125" y1="56250" x2="53125" y2="56250"/>
                        <a14:foregroundMark x1="53375" y1="59125" x2="53375" y2="59125"/>
                        <a14:foregroundMark x1="53375" y1="57750" x2="53375" y2="59500"/>
                        <a14:foregroundMark x1="53375" y1="54750" x2="53375" y2="54750"/>
                        <a14:foregroundMark x1="53125" y1="59750" x2="53125" y2="59750"/>
                        <a14:foregroundMark x1="66875" y1="64750" x2="66875" y2="64750"/>
                        <a14:foregroundMark x1="72000" y1="66250" x2="72000" y2="66250"/>
                        <a14:foregroundMark x1="78250" y1="68375" x2="78250" y2="68375"/>
                        <a14:foregroundMark x1="74875" y1="67000" x2="74875" y2="67000"/>
                        <a14:foregroundMark x1="76000" y1="67750" x2="76000" y2="67750"/>
                        <a14:foregroundMark x1="73250" y1="67000" x2="73250" y2="67000"/>
                        <a14:foregroundMark x1="69875" y1="65875" x2="69875" y2="65875"/>
                        <a14:foregroundMark x1="56250" y1="61500" x2="56250" y2="61500"/>
                        <a14:foregroundMark x1="53125" y1="59750" x2="53125" y2="59750"/>
                        <a14:foregroundMark x1="34000" y1="81750" x2="34000" y2="81750"/>
                        <a14:foregroundMark x1="32250" y1="82375" x2="32250" y2="82375"/>
                        <a14:foregroundMark x1="62625" y1="80000" x2="62625" y2="80000"/>
                        <a14:backgroundMark x1="49500" y1="56125" x2="49500" y2="56125"/>
                      </a14:backgroundRemoval>
                    </a14:imgEffect>
                  </a14:imgLayer>
                </a14:imgProps>
              </a:ext>
            </a:extLst>
          </a:blip>
          <a:srcRect l="5976" t="12319" b="14833"/>
          <a:stretch/>
        </p:blipFill>
        <p:spPr>
          <a:xfrm>
            <a:off x="2040287" y="4117753"/>
            <a:ext cx="2390613" cy="1852210"/>
          </a:xfrm>
          <a:prstGeom prst="rect">
            <a:avLst/>
          </a:prstGeom>
          <a:ln>
            <a:noFill/>
          </a:ln>
        </p:spPr>
      </p:pic>
      <p:pic>
        <p:nvPicPr>
          <p:cNvPr id="24" name="图片 3" descr="图片1">
            <a:extLst>
              <a:ext uri="{FF2B5EF4-FFF2-40B4-BE49-F238E27FC236}">
                <a16:creationId xmlns:a16="http://schemas.microsoft.com/office/drawing/2014/main" id="{77283A1B-A877-4CEF-BE34-7C2A6040119A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64875" y1="49750" x2="81250" y2="60000"/>
                        <a14:foregroundMark x1="81250" y1="60000" x2="89125" y2="68500"/>
                        <a14:foregroundMark x1="64000" y1="78500" x2="71000" y2="77250"/>
                        <a14:foregroundMark x1="31500" y1="80000" x2="43000" y2="78250"/>
                        <a14:foregroundMark x1="60750" y1="78875" x2="66625" y2="78625"/>
                        <a14:foregroundMark x1="55250" y1="57750" x2="65750" y2="52750"/>
                        <a14:foregroundMark x1="96000" y1="58000" x2="94250" y2="64875"/>
                        <a14:foregroundMark x1="55500" y1="54500" x2="54875" y2="57750"/>
                        <a14:foregroundMark x1="76875" y1="65375" x2="86875" y2="68750"/>
                        <a14:foregroundMark x1="59500" y1="61500" x2="75375" y2="66125"/>
                        <a14:foregroundMark x1="54125" y1="54875" x2="54250" y2="58125"/>
                        <a14:foregroundMark x1="80375" y1="68500" x2="85250" y2="70000"/>
                        <a14:foregroundMark x1="60875" y1="62625" x2="80500" y2="68125"/>
                        <a14:foregroundMark x1="53875" y1="53875" x2="53875" y2="59500"/>
                        <a14:foregroundMark x1="80500" y1="68750" x2="69125" y2="64125"/>
                        <a14:foregroundMark x1="69125" y1="64125" x2="65125" y2="63625"/>
                        <a14:foregroundMark x1="53125" y1="56250" x2="53125" y2="56250"/>
                        <a14:foregroundMark x1="53375" y1="59125" x2="53375" y2="59125"/>
                        <a14:foregroundMark x1="53375" y1="57750" x2="53375" y2="59500"/>
                        <a14:foregroundMark x1="53375" y1="54750" x2="53375" y2="54750"/>
                        <a14:foregroundMark x1="53125" y1="59750" x2="53125" y2="59750"/>
                        <a14:foregroundMark x1="66875" y1="64750" x2="66875" y2="64750"/>
                        <a14:foregroundMark x1="72000" y1="66250" x2="72000" y2="66250"/>
                        <a14:foregroundMark x1="78250" y1="68375" x2="78250" y2="68375"/>
                        <a14:foregroundMark x1="74875" y1="67000" x2="74875" y2="67000"/>
                        <a14:foregroundMark x1="76000" y1="67750" x2="76000" y2="67750"/>
                        <a14:foregroundMark x1="73250" y1="67000" x2="73250" y2="67000"/>
                        <a14:foregroundMark x1="69875" y1="65875" x2="69875" y2="65875"/>
                        <a14:foregroundMark x1="56250" y1="61500" x2="56250" y2="61500"/>
                        <a14:foregroundMark x1="53125" y1="59750" x2="53125" y2="59750"/>
                        <a14:foregroundMark x1="34000" y1="81750" x2="34000" y2="81750"/>
                        <a14:foregroundMark x1="32250" y1="82375" x2="32250" y2="82375"/>
                        <a14:foregroundMark x1="62625" y1="80000" x2="62625" y2="80000"/>
                        <a14:backgroundMark x1="49500" y1="56125" x2="49500" y2="56125"/>
                      </a14:backgroundRemoval>
                    </a14:imgEffect>
                  </a14:imgLayer>
                </a14:imgProps>
              </a:ext>
            </a:extLst>
          </a:blip>
          <a:srcRect l="10560" t="12319" r="49259" b="41393"/>
          <a:stretch/>
        </p:blipFill>
        <p:spPr>
          <a:xfrm rot="16200000">
            <a:off x="5029241" y="1280690"/>
            <a:ext cx="982797" cy="1132201"/>
          </a:xfrm>
          <a:prstGeom prst="rect">
            <a:avLst/>
          </a:prstGeom>
          <a:ln>
            <a:noFill/>
          </a:ln>
        </p:spPr>
      </p:pic>
      <p:pic>
        <p:nvPicPr>
          <p:cNvPr id="25" name="图片 3" descr="图片1">
            <a:extLst>
              <a:ext uri="{FF2B5EF4-FFF2-40B4-BE49-F238E27FC236}">
                <a16:creationId xmlns:a16="http://schemas.microsoft.com/office/drawing/2014/main" id="{2480B5B3-9A3F-4AA3-8351-FCF11E169A3D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64875" y1="49750" x2="81250" y2="60000"/>
                        <a14:foregroundMark x1="81250" y1="60000" x2="89125" y2="68500"/>
                        <a14:foregroundMark x1="64000" y1="78500" x2="71000" y2="77250"/>
                        <a14:foregroundMark x1="31500" y1="80000" x2="43000" y2="78250"/>
                        <a14:foregroundMark x1="60750" y1="78875" x2="66625" y2="78625"/>
                        <a14:foregroundMark x1="55250" y1="57750" x2="65750" y2="52750"/>
                        <a14:foregroundMark x1="96000" y1="58000" x2="94250" y2="64875"/>
                        <a14:foregroundMark x1="55500" y1="54500" x2="54875" y2="57750"/>
                        <a14:foregroundMark x1="76875" y1="65375" x2="86875" y2="68750"/>
                        <a14:foregroundMark x1="59500" y1="61500" x2="75375" y2="66125"/>
                        <a14:foregroundMark x1="54125" y1="54875" x2="54250" y2="58125"/>
                        <a14:foregroundMark x1="80375" y1="68500" x2="85250" y2="70000"/>
                        <a14:foregroundMark x1="60875" y1="62625" x2="80500" y2="68125"/>
                        <a14:foregroundMark x1="53875" y1="53875" x2="53875" y2="59500"/>
                        <a14:foregroundMark x1="80500" y1="68750" x2="69125" y2="64125"/>
                        <a14:foregroundMark x1="69125" y1="64125" x2="65125" y2="63625"/>
                        <a14:foregroundMark x1="53125" y1="56250" x2="53125" y2="56250"/>
                        <a14:foregroundMark x1="53375" y1="59125" x2="53375" y2="59125"/>
                        <a14:foregroundMark x1="53375" y1="57750" x2="53375" y2="59500"/>
                        <a14:foregroundMark x1="53375" y1="54750" x2="53375" y2="54750"/>
                        <a14:foregroundMark x1="53125" y1="59750" x2="53125" y2="59750"/>
                        <a14:foregroundMark x1="66875" y1="64750" x2="66875" y2="64750"/>
                        <a14:foregroundMark x1="72000" y1="66250" x2="72000" y2="66250"/>
                        <a14:foregroundMark x1="78250" y1="68375" x2="78250" y2="68375"/>
                        <a14:foregroundMark x1="74875" y1="67000" x2="74875" y2="67000"/>
                        <a14:foregroundMark x1="76000" y1="67750" x2="76000" y2="67750"/>
                        <a14:foregroundMark x1="73250" y1="67000" x2="73250" y2="67000"/>
                        <a14:foregroundMark x1="69875" y1="65875" x2="69875" y2="65875"/>
                        <a14:foregroundMark x1="56250" y1="61500" x2="56250" y2="61500"/>
                        <a14:foregroundMark x1="53125" y1="59750" x2="53125" y2="59750"/>
                        <a14:foregroundMark x1="34000" y1="81750" x2="34000" y2="81750"/>
                        <a14:foregroundMark x1="32250" y1="82375" x2="32250" y2="82375"/>
                        <a14:foregroundMark x1="62625" y1="80000" x2="62625" y2="80000"/>
                        <a14:foregroundMark x1="55250" y1="53125" x2="62375" y2="52000"/>
                        <a14:foregroundMark x1="62375" y1="52000" x2="66250" y2="50125"/>
                        <a14:foregroundMark x1="66250" y1="50125" x2="66375" y2="50125"/>
                        <a14:foregroundMark x1="73500" y1="51500" x2="88500" y2="58625"/>
                        <a14:foregroundMark x1="88500" y1="58625" x2="90750" y2="59125"/>
                        <a14:foregroundMark x1="65125" y1="47750" x2="65125" y2="47750"/>
                        <a14:backgroundMark x1="49500" y1="56125" x2="49500" y2="56125"/>
                        <a14:backgroundMark x1="53750" y1="69625" x2="59250" y2="72750"/>
                      </a14:backgroundRemoval>
                    </a14:imgEffect>
                  </a14:imgLayer>
                </a14:imgProps>
              </a:ext>
            </a:extLst>
          </a:blip>
          <a:srcRect l="51314" t="45780" b="27350"/>
          <a:stretch/>
        </p:blipFill>
        <p:spPr>
          <a:xfrm>
            <a:off x="7285216" y="1494040"/>
            <a:ext cx="1334137" cy="736307"/>
          </a:xfrm>
          <a:prstGeom prst="rect">
            <a:avLst/>
          </a:prstGeom>
          <a:ln>
            <a:noFill/>
          </a:ln>
        </p:spPr>
      </p:pic>
      <p:pic>
        <p:nvPicPr>
          <p:cNvPr id="26" name="图片 3" descr="图片1">
            <a:extLst>
              <a:ext uri="{FF2B5EF4-FFF2-40B4-BE49-F238E27FC236}">
                <a16:creationId xmlns:a16="http://schemas.microsoft.com/office/drawing/2014/main" id="{8D9F0B3B-ADBF-4EFC-8BDA-ACF3674F588E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75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77364" y1="57567" x2="81250" y2="60000"/>
                        <a14:foregroundMark x1="64875" y1="49750" x2="74309" y2="55655"/>
                        <a14:foregroundMark x1="81250" y1="60000" x2="88555" y2="67885"/>
                        <a14:foregroundMark x1="64000" y1="78500" x2="71000" y2="77250"/>
                        <a14:foregroundMark x1="31500" y1="80000" x2="31936" y2="79934"/>
                        <a14:foregroundMark x1="60750" y1="78875" x2="66625" y2="78625"/>
                        <a14:foregroundMark x1="57307" y1="56771" x2="65750" y2="52750"/>
                        <a14:foregroundMark x1="96000" y1="58000" x2="94250" y2="64875"/>
                        <a14:foregroundMark x1="53875" y1="53875" x2="53875" y2="54890"/>
                        <a14:foregroundMark x1="62625" y1="80000" x2="62625" y2="80000"/>
                        <a14:foregroundMark x1="9375" y1="63625" x2="9375" y2="63625"/>
                        <a14:foregroundMark x1="39125" y1="61000" x2="39125" y2="61000"/>
                        <a14:foregroundMark x1="10375" y1="68625" x2="10375" y2="68625"/>
                        <a14:foregroundMark x1="26375" y1="78250" x2="26375" y2="78250"/>
                        <a14:foregroundMark x1="39000" y1="65625" x2="39000" y2="65625"/>
                        <a14:foregroundMark x1="56375" y1="76500" x2="56375" y2="76500"/>
                        <a14:foregroundMark x1="55500" y1="75500" x2="55500" y2="75500"/>
                        <a14:foregroundMark x1="39250" y1="60250" x2="39250" y2="60250"/>
                        <a14:foregroundMark x1="9875" y1="62500" x2="9875" y2="62500"/>
                        <a14:foregroundMark x1="65000" y1="80500" x2="65000" y2="80500"/>
                        <a14:backgroundMark x1="49500" y1="56125" x2="49500" y2="56125"/>
                        <a14:backgroundMark x1="47250" y1="59375" x2="67000" y2="59750"/>
                        <a14:backgroundMark x1="67000" y1="59750" x2="78750" y2="63375"/>
                        <a14:backgroundMark x1="54875" y1="54750" x2="56375" y2="65375"/>
                        <a14:backgroundMark x1="58375" y1="61500" x2="74875" y2="64750"/>
                        <a14:backgroundMark x1="74875" y1="64750" x2="90375" y2="70750"/>
                        <a14:backgroundMark x1="67375" y1="66125" x2="76000" y2="65250"/>
                        <a14:backgroundMark x1="76000" y1="65250" x2="80375" y2="65375"/>
                        <a14:backgroundMark x1="69500" y1="65750" x2="79500" y2="69125"/>
                        <a14:backgroundMark x1="48500" y1="58625" x2="52125" y2="57750"/>
                        <a14:backgroundMark x1="12125" y1="58000" x2="24375" y2="58250"/>
                        <a14:backgroundMark x1="24375" y1="58250" x2="40375" y2="57125"/>
                        <a14:backgroundMark x1="40375" y1="57125" x2="48250" y2="57625"/>
                        <a14:backgroundMark x1="48250" y1="57625" x2="54750" y2="57625"/>
                        <a14:backgroundMark x1="73250" y1="56500" x2="78500" y2="61625"/>
                        <a14:backgroundMark x1="32125" y1="71625" x2="48500" y2="86375"/>
                        <a14:backgroundMark x1="30625" y1="74125" x2="49750" y2="80750"/>
                        <a14:backgroundMark x1="49750" y1="80750" x2="49875" y2="80750"/>
                        <a14:backgroundMark x1="29500" y1="72375" x2="39625" y2="87750"/>
                        <a14:backgroundMark x1="37750" y1="75750" x2="32625" y2="84125"/>
                        <a14:backgroundMark x1="36250" y1="77625" x2="37375" y2="80750"/>
                      </a14:backgroundRemoval>
                    </a14:imgEffect>
                  </a14:imgLayer>
                </a14:imgProps>
              </a:ext>
            </a:extLst>
          </a:blip>
          <a:srcRect l="35577" t="58170" r="23454" b="14833"/>
          <a:stretch/>
        </p:blipFill>
        <p:spPr>
          <a:xfrm>
            <a:off x="9958955" y="1265029"/>
            <a:ext cx="1129159" cy="744080"/>
          </a:xfrm>
          <a:prstGeom prst="rect">
            <a:avLst/>
          </a:prstGeom>
          <a:ln>
            <a:noFill/>
          </a:ln>
        </p:spPr>
      </p:pic>
      <p:pic>
        <p:nvPicPr>
          <p:cNvPr id="28" name="图片 3" descr="图片1">
            <a:extLst>
              <a:ext uri="{FF2B5EF4-FFF2-40B4-BE49-F238E27FC236}">
                <a16:creationId xmlns:a16="http://schemas.microsoft.com/office/drawing/2014/main" id="{F4BB2007-9E49-4B34-AC03-25BC2E474117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75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77364" y1="57567" x2="81250" y2="60000"/>
                        <a14:foregroundMark x1="64875" y1="49750" x2="74309" y2="55655"/>
                        <a14:foregroundMark x1="81250" y1="60000" x2="88555" y2="67885"/>
                        <a14:foregroundMark x1="64000" y1="78500" x2="71000" y2="77250"/>
                        <a14:foregroundMark x1="31500" y1="80000" x2="31936" y2="79934"/>
                        <a14:foregroundMark x1="60750" y1="78875" x2="66625" y2="78625"/>
                        <a14:foregroundMark x1="57307" y1="56771" x2="65750" y2="52750"/>
                        <a14:foregroundMark x1="96000" y1="58000" x2="94250" y2="64875"/>
                        <a14:foregroundMark x1="53875" y1="53875" x2="53875" y2="54890"/>
                        <a14:foregroundMark x1="62625" y1="80000" x2="62625" y2="80000"/>
                        <a14:foregroundMark x1="9375" y1="63625" x2="9375" y2="63625"/>
                        <a14:foregroundMark x1="39125" y1="61000" x2="39125" y2="61000"/>
                        <a14:foregroundMark x1="10375" y1="68625" x2="10375" y2="68625"/>
                        <a14:foregroundMark x1="26375" y1="78250" x2="26375" y2="78250"/>
                        <a14:foregroundMark x1="39000" y1="65625" x2="39000" y2="65625"/>
                        <a14:foregroundMark x1="56375" y1="76500" x2="56375" y2="76500"/>
                        <a14:foregroundMark x1="55500" y1="75500" x2="55500" y2="75500"/>
                        <a14:foregroundMark x1="39250" y1="60250" x2="39250" y2="60250"/>
                        <a14:foregroundMark x1="9875" y1="62500" x2="9875" y2="62500"/>
                        <a14:foregroundMark x1="65000" y1="80500" x2="65000" y2="80500"/>
                        <a14:backgroundMark x1="49500" y1="56125" x2="49500" y2="56125"/>
                        <a14:backgroundMark x1="47250" y1="59375" x2="67000" y2="59750"/>
                        <a14:backgroundMark x1="67000" y1="59750" x2="78750" y2="63375"/>
                        <a14:backgroundMark x1="54875" y1="54750" x2="56375" y2="65375"/>
                        <a14:backgroundMark x1="58375" y1="61500" x2="74875" y2="64750"/>
                        <a14:backgroundMark x1="74875" y1="64750" x2="90375" y2="70750"/>
                        <a14:backgroundMark x1="67375" y1="66125" x2="76000" y2="65250"/>
                        <a14:backgroundMark x1="76000" y1="65250" x2="80375" y2="65375"/>
                        <a14:backgroundMark x1="69500" y1="65750" x2="79500" y2="69125"/>
                        <a14:backgroundMark x1="48500" y1="58625" x2="52125" y2="57750"/>
                        <a14:backgroundMark x1="12125" y1="58000" x2="24375" y2="58250"/>
                        <a14:backgroundMark x1="24375" y1="58250" x2="40375" y2="57125"/>
                        <a14:backgroundMark x1="40375" y1="57125" x2="48250" y2="57625"/>
                        <a14:backgroundMark x1="48250" y1="57625" x2="54750" y2="57625"/>
                        <a14:backgroundMark x1="73250" y1="56500" x2="78500" y2="61625"/>
                        <a14:backgroundMark x1="32125" y1="71625" x2="48500" y2="86375"/>
                        <a14:backgroundMark x1="30625" y1="74125" x2="49750" y2="80750"/>
                        <a14:backgroundMark x1="49750" y1="80750" x2="49875" y2="80750"/>
                        <a14:backgroundMark x1="29500" y1="72375" x2="39625" y2="87750"/>
                        <a14:backgroundMark x1="37750" y1="75750" x2="32625" y2="84125"/>
                        <a14:backgroundMark x1="36250" y1="77625" x2="37375" y2="80750"/>
                      </a14:backgroundRemoval>
                    </a14:imgEffect>
                  </a14:imgLayer>
                </a14:imgProps>
              </a:ext>
            </a:extLst>
          </a:blip>
          <a:srcRect l="35577" t="58170" r="23454" b="14833"/>
          <a:stretch/>
        </p:blipFill>
        <p:spPr>
          <a:xfrm>
            <a:off x="9772977" y="1585244"/>
            <a:ext cx="1281015" cy="844149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F55FBEC-B175-42E7-9D21-AAB2B3E10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06683"/>
              </p:ext>
            </p:extLst>
          </p:nvPr>
        </p:nvGraphicFramePr>
        <p:xfrm>
          <a:off x="4763668" y="3535846"/>
          <a:ext cx="7215944" cy="20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2029">
                  <a:extLst>
                    <a:ext uri="{9D8B030D-6E8A-4147-A177-3AD203B41FA5}">
                      <a16:colId xmlns:a16="http://schemas.microsoft.com/office/drawing/2014/main" val="4118238914"/>
                    </a:ext>
                  </a:extLst>
                </a:gridCol>
                <a:gridCol w="3313915">
                  <a:extLst>
                    <a:ext uri="{9D8B030D-6E8A-4147-A177-3AD203B41FA5}">
                      <a16:colId xmlns:a16="http://schemas.microsoft.com/office/drawing/2014/main" val="9068500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Характеристики: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209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Емкость </a:t>
                      </a:r>
                      <a:r>
                        <a:rPr lang="ru-RU" sz="1600" u="none" strike="noStrike" dirty="0" err="1">
                          <a:effectLst/>
                        </a:rPr>
                        <a:t>батареии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6600 мАч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913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Напряжение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5 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518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Светодиодные лампы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5 В, 1 Вт х 2 шт.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0233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Длина кабелей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3 м лампочки, 5 м солнечная панель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0546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Диапозон температур при эксплуатации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от -10 до 40 °С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503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Габариты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160 х 110 х 30 мм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870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Масса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230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69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45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F75F93-B6B7-4B63-AC5F-54CBE0CACA5F}"/>
              </a:ext>
            </a:extLst>
          </p:cNvPr>
          <p:cNvSpPr/>
          <p:nvPr/>
        </p:nvSpPr>
        <p:spPr>
          <a:xfrm>
            <a:off x="6138194" y="3001116"/>
            <a:ext cx="4981660" cy="3187145"/>
          </a:xfrm>
          <a:prstGeom prst="rect">
            <a:avLst/>
          </a:prstGeom>
          <a:solidFill>
            <a:srgbClr val="4A7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наружный объект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F8CF3DF-8D74-4FCC-85F3-6738D286F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2" y="300110"/>
            <a:ext cx="7667832" cy="4792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9F7345-1D65-4606-8428-37287091B644}"/>
              </a:ext>
            </a:extLst>
          </p:cNvPr>
          <p:cNvSpPr txBox="1"/>
          <p:nvPr/>
        </p:nvSpPr>
        <p:spPr>
          <a:xfrm>
            <a:off x="6235991" y="5193981"/>
            <a:ext cx="4786065" cy="6989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Отличное освещение даже в самых глухих местах </a:t>
            </a:r>
          </a:p>
        </p:txBody>
      </p:sp>
      <p:pic>
        <p:nvPicPr>
          <p:cNvPr id="8" name="图片 3" descr="图片1">
            <a:extLst>
              <a:ext uri="{FF2B5EF4-FFF2-40B4-BE49-F238E27FC236}">
                <a16:creationId xmlns:a16="http://schemas.microsoft.com/office/drawing/2014/main" id="{59D9D587-75A0-4107-95F1-EF1A3135C14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75" r="96000">
                        <a14:foregroundMark x1="17250" y1="74125" x2="17250" y2="74125"/>
                        <a14:foregroundMark x1="48250" y1="71250" x2="48250" y2="71250"/>
                        <a14:foregroundMark x1="64375" y1="55500" x2="65000" y2="55500"/>
                        <a14:foregroundMark x1="77364" y1="57567" x2="81250" y2="60000"/>
                        <a14:foregroundMark x1="64875" y1="49750" x2="74309" y2="55655"/>
                        <a14:foregroundMark x1="81250" y1="60000" x2="88555" y2="67885"/>
                        <a14:foregroundMark x1="64000" y1="78500" x2="71000" y2="77250"/>
                        <a14:foregroundMark x1="31500" y1="80000" x2="31936" y2="79934"/>
                        <a14:foregroundMark x1="60750" y1="78875" x2="66625" y2="78625"/>
                        <a14:foregroundMark x1="57307" y1="56771" x2="65750" y2="52750"/>
                        <a14:foregroundMark x1="96000" y1="58000" x2="94250" y2="64875"/>
                        <a14:foregroundMark x1="53875" y1="53875" x2="53875" y2="54890"/>
                        <a14:foregroundMark x1="62625" y1="80000" x2="62625" y2="80000"/>
                        <a14:foregroundMark x1="9375" y1="63625" x2="9375" y2="63625"/>
                        <a14:foregroundMark x1="39125" y1="61000" x2="39125" y2="61000"/>
                        <a14:foregroundMark x1="10375" y1="68625" x2="10375" y2="68625"/>
                        <a14:foregroundMark x1="26375" y1="78250" x2="26375" y2="78250"/>
                        <a14:foregroundMark x1="39000" y1="65625" x2="39000" y2="65625"/>
                        <a14:foregroundMark x1="56375" y1="76500" x2="56375" y2="76500"/>
                        <a14:foregroundMark x1="55500" y1="75500" x2="55500" y2="75500"/>
                        <a14:foregroundMark x1="39250" y1="60250" x2="39250" y2="60250"/>
                        <a14:foregroundMark x1="9875" y1="62500" x2="9875" y2="62500"/>
                        <a14:foregroundMark x1="65000" y1="80500" x2="65000" y2="80500"/>
                        <a14:backgroundMark x1="49500" y1="56125" x2="49500" y2="56125"/>
                        <a14:backgroundMark x1="47250" y1="59375" x2="67000" y2="59750"/>
                        <a14:backgroundMark x1="67000" y1="59750" x2="78750" y2="63375"/>
                        <a14:backgroundMark x1="54875" y1="54750" x2="56375" y2="65375"/>
                        <a14:backgroundMark x1="58375" y1="61500" x2="74875" y2="64750"/>
                        <a14:backgroundMark x1="74875" y1="64750" x2="90375" y2="70750"/>
                        <a14:backgroundMark x1="67375" y1="66125" x2="76000" y2="65250"/>
                        <a14:backgroundMark x1="76000" y1="65250" x2="80375" y2="65375"/>
                        <a14:backgroundMark x1="69500" y1="65750" x2="79500" y2="69125"/>
                        <a14:backgroundMark x1="48500" y1="58625" x2="52125" y2="57750"/>
                        <a14:backgroundMark x1="12125" y1="58000" x2="24375" y2="58250"/>
                        <a14:backgroundMark x1="24375" y1="58250" x2="40375" y2="57125"/>
                        <a14:backgroundMark x1="40375" y1="57125" x2="48250" y2="57625"/>
                        <a14:backgroundMark x1="48250" y1="57625" x2="54750" y2="57625"/>
                        <a14:backgroundMark x1="73250" y1="56500" x2="78500" y2="61625"/>
                        <a14:backgroundMark x1="32125" y1="71625" x2="48500" y2="86375"/>
                        <a14:backgroundMark x1="30625" y1="74125" x2="49750" y2="80750"/>
                        <a14:backgroundMark x1="49750" y1="80750" x2="49875" y2="80750"/>
                        <a14:backgroundMark x1="29500" y1="72375" x2="39625" y2="87750"/>
                        <a14:backgroundMark x1="37750" y1="75750" x2="32625" y2="84125"/>
                        <a14:backgroundMark x1="36250" y1="77625" x2="37375" y2="80750"/>
                      </a14:backgroundRemoval>
                    </a14:imgEffect>
                  </a14:imgLayer>
                </a14:imgProps>
              </a:ext>
            </a:extLst>
          </a:blip>
          <a:srcRect l="35577" t="58170" r="23454" b="14833"/>
          <a:stretch/>
        </p:blipFill>
        <p:spPr>
          <a:xfrm flipH="1">
            <a:off x="8130916" y="3055747"/>
            <a:ext cx="3080397" cy="1842936"/>
          </a:xfrm>
          <a:prstGeom prst="rect">
            <a:avLst/>
          </a:prstGeom>
          <a:ln>
            <a:noFill/>
          </a:ln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0BC8B18-4EC6-430F-B62F-5D67ED35FD92}"/>
              </a:ext>
            </a:extLst>
          </p:cNvPr>
          <p:cNvSpPr/>
          <p:nvPr/>
        </p:nvSpPr>
        <p:spPr>
          <a:xfrm>
            <a:off x="5644089" y="1463348"/>
            <a:ext cx="1537768" cy="153776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E09A0FF-EA6B-4510-A0D8-CFFA1DCF0311}"/>
              </a:ext>
            </a:extLst>
          </p:cNvPr>
          <p:cNvSpPr/>
          <p:nvPr/>
        </p:nvSpPr>
        <p:spPr>
          <a:xfrm>
            <a:off x="5404372" y="1223631"/>
            <a:ext cx="2017202" cy="2017202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6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4EC3636-B40B-44EE-8667-E43DF5D1DC70}"/>
              </a:ext>
            </a:extLst>
          </p:cNvPr>
          <p:cNvSpPr/>
          <p:nvPr/>
        </p:nvSpPr>
        <p:spPr>
          <a:xfrm>
            <a:off x="2" y="-14096"/>
            <a:ext cx="4595270" cy="6208042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53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C90837-C218-4BB3-BC3B-EA4D66151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125" y="568234"/>
            <a:ext cx="10372582" cy="58459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Портативный </a:t>
            </a:r>
            <a:r>
              <a:rPr lang="ru-RU" dirty="0">
                <a:solidFill>
                  <a:srgbClr val="E64011"/>
                </a:solidFill>
              </a:rPr>
              <a:t>аккумулятор</a:t>
            </a:r>
          </a:p>
          <a:p>
            <a:r>
              <a:rPr lang="ru-RU" dirty="0">
                <a:solidFill>
                  <a:srgbClr val="E64011"/>
                </a:solidFill>
              </a:rPr>
              <a:t>Турист 115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E7FA0-7A43-4CAE-9B7A-5E23B1BDA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E2782-1A9A-4B9A-8F05-468911C2669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DA83B-FDE7-40FF-B616-9CB59AEA954D}"/>
              </a:ext>
            </a:extLst>
          </p:cNvPr>
          <p:cNvSpPr txBox="1"/>
          <p:nvPr/>
        </p:nvSpPr>
        <p:spPr>
          <a:xfrm>
            <a:off x="4510940" y="2338756"/>
            <a:ext cx="239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sz="1600" dirty="0"/>
              <a:t>Переходник для солнечной панели МС4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123786-B23F-422D-ADAF-3F8C730E3EA8}"/>
              </a:ext>
            </a:extLst>
          </p:cNvPr>
          <p:cNvSpPr txBox="1"/>
          <p:nvPr/>
        </p:nvSpPr>
        <p:spPr>
          <a:xfrm>
            <a:off x="7004631" y="2338189"/>
            <a:ext cx="194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US" sz="1600" dirty="0" err="1"/>
              <a:t>Powerbank</a:t>
            </a:r>
            <a:r>
              <a:rPr lang="en-US" sz="1600" dirty="0"/>
              <a:t> 31 200 </a:t>
            </a:r>
            <a:r>
              <a:rPr lang="ru-RU" sz="1600" dirty="0" err="1"/>
              <a:t>мАч</a:t>
            </a:r>
            <a:endParaRPr lang="ru-RU" sz="16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0B41B71-2615-424E-B465-CF8F130C88EB}"/>
              </a:ext>
            </a:extLst>
          </p:cNvPr>
          <p:cNvCxnSpPr/>
          <p:nvPr/>
        </p:nvCxnSpPr>
        <p:spPr>
          <a:xfrm>
            <a:off x="4690711" y="2926236"/>
            <a:ext cx="68757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7390EF-152E-4D0A-B703-433F3FCA26D8}"/>
              </a:ext>
            </a:extLst>
          </p:cNvPr>
          <p:cNvSpPr txBox="1"/>
          <p:nvPr/>
        </p:nvSpPr>
        <p:spPr>
          <a:xfrm>
            <a:off x="9122684" y="2329324"/>
            <a:ext cx="306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ru-RU" sz="1600" dirty="0"/>
              <a:t>Зарядное устройство сетевое и для прикуривателя автомобиля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EB545-134C-4B7F-9B72-F80CEC990AAC}"/>
              </a:ext>
            </a:extLst>
          </p:cNvPr>
          <p:cNvSpPr txBox="1"/>
          <p:nvPr/>
        </p:nvSpPr>
        <p:spPr>
          <a:xfrm>
            <a:off x="212387" y="2116119"/>
            <a:ext cx="3984544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86" dirty="0">
                <a:solidFill>
                  <a:schemeClr val="bg1"/>
                </a:solidFill>
              </a:rPr>
              <a:t>Зарядная станция емкостью 31 200 </a:t>
            </a:r>
            <a:r>
              <a:rPr lang="ru-RU" sz="1286" dirty="0" err="1">
                <a:solidFill>
                  <a:schemeClr val="bg1"/>
                </a:solidFill>
              </a:rPr>
              <a:t>мАч</a:t>
            </a:r>
            <a:r>
              <a:rPr lang="ru-RU" sz="1286" dirty="0">
                <a:solidFill>
                  <a:schemeClr val="bg1"/>
                </a:solidFill>
              </a:rPr>
              <a:t> со встроенным фонарем и USB-портами для питания ноутбуков, смартфонов и гаджетов. Зарядка от автомобиля или солнечной панели с помощью коннекторов МС4. Совместима с солнечной панелью </a:t>
            </a:r>
            <a:r>
              <a:rPr lang="ru-RU" sz="1286" dirty="0" err="1">
                <a:solidFill>
                  <a:schemeClr val="bg1"/>
                </a:solidFill>
              </a:rPr>
              <a:t>Delta</a:t>
            </a:r>
            <a:r>
              <a:rPr lang="ru-RU" sz="1286" dirty="0">
                <a:solidFill>
                  <a:schemeClr val="bg1"/>
                </a:solidFill>
              </a:rPr>
              <a:t> SM 50 – 12 P (не входит в комплект).</a:t>
            </a:r>
          </a:p>
        </p:txBody>
      </p:sp>
      <p:sp>
        <p:nvSpPr>
          <p:cNvPr id="27" name="Левая круглая скобка 26">
            <a:extLst>
              <a:ext uri="{FF2B5EF4-FFF2-40B4-BE49-F238E27FC236}">
                <a16:creationId xmlns:a16="http://schemas.microsoft.com/office/drawing/2014/main" id="{EA3AE0A7-7041-4816-A2A3-84B07482D029}"/>
              </a:ext>
            </a:extLst>
          </p:cNvPr>
          <p:cNvSpPr/>
          <p:nvPr/>
        </p:nvSpPr>
        <p:spPr>
          <a:xfrm>
            <a:off x="212386" y="2138680"/>
            <a:ext cx="164371" cy="1257020"/>
          </a:xfrm>
          <a:prstGeom prst="leftBracket">
            <a:avLst>
              <a:gd name="adj" fmla="val 0"/>
            </a:avLst>
          </a:prstGeom>
          <a:ln w="38100"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53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11B01A-CBC2-4360-9FFA-8DB75DBCBC1B}"/>
              </a:ext>
            </a:extLst>
          </p:cNvPr>
          <p:cNvSpPr txBox="1"/>
          <p:nvPr/>
        </p:nvSpPr>
        <p:spPr>
          <a:xfrm>
            <a:off x="294571" y="5250086"/>
            <a:ext cx="1650277" cy="7050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2000">
                <a:ea typeface="STXingkai" panose="02010800040101010101" pitchFamily="2" charset="-122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РРЦ: 9500 руб.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1BA1E6-CA58-4FA8-A0A9-09B5EAED1FDE}"/>
              </a:ext>
            </a:extLst>
          </p:cNvPr>
          <p:cNvSpPr txBox="1"/>
          <p:nvPr/>
        </p:nvSpPr>
        <p:spPr>
          <a:xfrm>
            <a:off x="236562" y="3515612"/>
            <a:ext cx="2713694" cy="8838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2000">
                <a:ea typeface="STXingkai" panose="02010800040101010101" pitchFamily="2" charset="-122"/>
              </a:defRPr>
            </a:lvl1pPr>
          </a:lstStyle>
          <a:p>
            <a:r>
              <a:rPr lang="en-US" sz="1290" dirty="0">
                <a:solidFill>
                  <a:schemeClr val="bg1"/>
                </a:solidFill>
              </a:rPr>
              <a:t>2 USB 2.0</a:t>
            </a:r>
          </a:p>
          <a:p>
            <a:r>
              <a:rPr lang="en-US" sz="1290" dirty="0">
                <a:solidFill>
                  <a:schemeClr val="bg1"/>
                </a:solidFill>
              </a:rPr>
              <a:t>1 USB 3.0</a:t>
            </a:r>
          </a:p>
          <a:p>
            <a:r>
              <a:rPr lang="en-US" sz="1290" dirty="0">
                <a:solidFill>
                  <a:schemeClr val="bg1"/>
                </a:solidFill>
              </a:rPr>
              <a:t>USB </a:t>
            </a:r>
            <a:r>
              <a:rPr lang="en-US" sz="1290" dirty="0" err="1">
                <a:solidFill>
                  <a:schemeClr val="bg1"/>
                </a:solidFill>
              </a:rPr>
              <a:t>tupe</a:t>
            </a:r>
            <a:r>
              <a:rPr lang="en-US" sz="1290" dirty="0">
                <a:solidFill>
                  <a:schemeClr val="bg1"/>
                </a:solidFill>
              </a:rPr>
              <a:t>-C QC 3.0</a:t>
            </a:r>
          </a:p>
          <a:p>
            <a:r>
              <a:rPr lang="ru-RU" sz="1290" dirty="0">
                <a:solidFill>
                  <a:schemeClr val="bg1"/>
                </a:solidFill>
              </a:rPr>
              <a:t>Светодиодный фонарик</a:t>
            </a:r>
          </a:p>
        </p:txBody>
      </p:sp>
      <p:sp>
        <p:nvSpPr>
          <p:cNvPr id="36" name="Левая круглая скобка 35">
            <a:extLst>
              <a:ext uri="{FF2B5EF4-FFF2-40B4-BE49-F238E27FC236}">
                <a16:creationId xmlns:a16="http://schemas.microsoft.com/office/drawing/2014/main" id="{82935E7C-37D6-45A7-9B27-5D361BA15CD9}"/>
              </a:ext>
            </a:extLst>
          </p:cNvPr>
          <p:cNvSpPr/>
          <p:nvPr/>
        </p:nvSpPr>
        <p:spPr>
          <a:xfrm>
            <a:off x="212386" y="3501009"/>
            <a:ext cx="164371" cy="853652"/>
          </a:xfrm>
          <a:prstGeom prst="leftBracket">
            <a:avLst>
              <a:gd name="adj" fmla="val 0"/>
            </a:avLst>
          </a:prstGeom>
          <a:ln w="38100">
            <a:solidFill>
              <a:srgbClr val="E6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53"/>
          </a:p>
        </p:txBody>
      </p:sp>
      <p:pic>
        <p:nvPicPr>
          <p:cNvPr id="21" name="图片 0">
            <a:extLst>
              <a:ext uri="{FF2B5EF4-FFF2-40B4-BE49-F238E27FC236}">
                <a16:creationId xmlns:a16="http://schemas.microsoft.com/office/drawing/2014/main" id="{69D7AC69-0877-4D3B-83D9-8E73F4C0A8BA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731" l="9884" r="89987">
                        <a14:foregroundMark x1="36585" y1="91731" x2="43132" y2="90000"/>
                        <a14:foregroundMark x1="70090" y1="31731" x2="70090" y2="31731"/>
                        <a14:foregroundMark x1="61617" y1="13269" x2="62516" y2="14423"/>
                        <a14:foregroundMark x1="47240" y1="12885" x2="53787" y2="12115"/>
                      </a14:backgroundRemoval>
                    </a14:imgEffect>
                  </a14:imgLayer>
                </a14:imgProps>
              </a:ext>
            </a:extLst>
          </a:blip>
          <a:srcRect l="22326" t="9697" r="22340"/>
          <a:stretch/>
        </p:blipFill>
        <p:spPr>
          <a:xfrm>
            <a:off x="2003670" y="3623722"/>
            <a:ext cx="2222603" cy="2263637"/>
          </a:xfrm>
          <a:prstGeom prst="rect">
            <a:avLst/>
          </a:prstGeom>
          <a:ln>
            <a:noFill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61942ACA-E76E-4C4B-A0E5-01EB2308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6" b="98023" l="8615" r="94764">
                        <a14:foregroundMark x1="19595" y1="12712" x2="16385" y2="63136"/>
                        <a14:foregroundMark x1="16385" y1="63136" x2="22466" y2="74718"/>
                        <a14:foregroundMark x1="22466" y1="74718" x2="24493" y2="88277"/>
                        <a14:foregroundMark x1="35980" y1="28107" x2="36993" y2="35311"/>
                        <a14:foregroundMark x1="8615" y1="31356" x2="10135" y2="41667"/>
                        <a14:foregroundMark x1="55743" y1="8757" x2="69932" y2="6356"/>
                        <a14:foregroundMark x1="69932" y1="6356" x2="77872" y2="7203"/>
                        <a14:foregroundMark x1="68074" y1="65395" x2="86149" y2="85876"/>
                        <a14:foregroundMark x1="93919" y1="68785" x2="94932" y2="82486"/>
                        <a14:foregroundMark x1="94932" y1="82486" x2="90878" y2="91384"/>
                        <a14:foregroundMark x1="70439" y1="91667" x2="73480" y2="94350"/>
                        <a14:foregroundMark x1="38682" y1="94915" x2="25845" y2="98023"/>
                        <a14:foregroundMark x1="25845" y1="98023" x2="18412" y2="96469"/>
                        <a14:foregroundMark x1="23480" y1="43785" x2="32770" y2="72316"/>
                        <a14:foregroundMark x1="32770" y1="72316" x2="32770" y2="72599"/>
                        <a14:foregroundMark x1="10304" y1="32062" x2="12331" y2="43503"/>
                        <a14:foregroundMark x1="9628" y1="28955" x2="9628" y2="28955"/>
                        <a14:foregroundMark x1="10135" y1="31638" x2="10135" y2="31638"/>
                        <a14:foregroundMark x1="9628" y1="29802" x2="9628" y2="29802"/>
                        <a14:foregroundMark x1="37669" y1="33192" x2="37838" y2="38136"/>
                        <a14:foregroundMark x1="29561" y1="33898" x2="29561" y2="33898"/>
                        <a14:foregroundMark x1="29392" y1="30791" x2="29392" y2="30791"/>
                        <a14:foregroundMark x1="29054" y1="27684" x2="29054" y2="27684"/>
                        <a14:foregroundMark x1="28547" y1="23164" x2="28547" y2="23164"/>
                        <a14:foregroundMark x1="28041" y1="17797" x2="29561" y2="32486"/>
                        <a14:foregroundMark x1="26520" y1="10876" x2="27703" y2="175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18204" y="1341279"/>
            <a:ext cx="1048137" cy="9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C9ACB8-C466-4CAA-8D3A-7C342E76D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6" b="89980" l="8882" r="89893">
                        <a14:foregroundMark x1="8882" y1="41104" x2="9188" y2="43967"/>
                        <a14:foregroundMark x1="54364" y1="43558" x2="53905" y2="48262"/>
                        <a14:foregroundMark x1="55436" y1="37014" x2="55436" y2="37014"/>
                        <a14:foregroundMark x1="55896" y1="35174" x2="54977" y2="41513"/>
                        <a14:foregroundMark x1="36753" y1="10838" x2="41654" y2="14519"/>
                        <a14:foregroundMark x1="53905" y1="47444" x2="54518" y2="48262"/>
                        <a14:foregroundMark x1="54824" y1="44376" x2="54364" y2="45808"/>
                        <a14:foregroundMark x1="55436" y1="41513" x2="55283" y2="42127"/>
                      </a14:backgroundRemoval>
                    </a14:imgEffect>
                  </a14:imgLayer>
                </a14:imgProps>
              </a:ext>
            </a:extLst>
          </a:blip>
          <a:srcRect t="7761" r="39922" b="26716"/>
          <a:stretch/>
        </p:blipFill>
        <p:spPr>
          <a:xfrm rot="19588272">
            <a:off x="7265797" y="1427663"/>
            <a:ext cx="1287020" cy="1051121"/>
          </a:xfrm>
          <a:prstGeom prst="rect">
            <a:avLst/>
          </a:prstGeom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458EFF-88B9-4B0E-A027-525221ACD3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02" b="95706" l="9801" r="94487">
                        <a14:foregroundMark x1="80551" y1="31288" x2="80551" y2="31288"/>
                        <a14:foregroundMark x1="73813" y1="40900" x2="67075" y2="53579"/>
                        <a14:foregroundMark x1="79173" y1="36401" x2="79786" y2="37628"/>
                        <a14:foregroundMark x1="54977" y1="65031" x2="54977" y2="66462"/>
                        <a14:foregroundMark x1="45329" y1="95297" x2="46401" y2="95706"/>
                        <a14:foregroundMark x1="73813" y1="79959" x2="73813" y2="79959"/>
                        <a14:foregroundMark x1="93874" y1="51329" x2="93874" y2="51329"/>
                        <a14:foregroundMark x1="94640" y1="49284" x2="94640" y2="49284"/>
                        <a14:foregroundMark x1="90505" y1="51738" x2="90505" y2="51738"/>
                        <a14:foregroundMark x1="89740" y1="12679" x2="89740" y2="12679"/>
                        <a14:foregroundMark x1="91577" y1="9202" x2="91577" y2="9202"/>
                        <a14:foregroundMark x1="91424" y1="9611" x2="90965" y2="10429"/>
                        <a14:backgroundMark x1="20980" y1="14519" x2="26034" y2="61350"/>
                        <a14:backgroundMark x1="18683" y1="62986" x2="61562" y2="42331"/>
                        <a14:backgroundMark x1="61562" y1="42331" x2="65237" y2="32924"/>
                        <a14:backgroundMark x1="65237" y1="32924" x2="60949" y2="25358"/>
                        <a14:backgroundMark x1="60949" y1="25358" x2="38744" y2="32924"/>
                        <a14:backgroundMark x1="38744" y1="32924" x2="23430" y2="42127"/>
                      </a14:backgroundRemoval>
                    </a14:imgEffect>
                  </a14:imgLayer>
                </a14:imgProps>
              </a:ext>
            </a:extLst>
          </a:blip>
          <a:srcRect l="40284"/>
          <a:stretch/>
        </p:blipFill>
        <p:spPr>
          <a:xfrm rot="3132031">
            <a:off x="9771977" y="927506"/>
            <a:ext cx="1331832" cy="1670149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10E7FAD-7602-4056-959B-C76F92F5E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74555"/>
              </p:ext>
            </p:extLst>
          </p:nvPr>
        </p:nvGraphicFramePr>
        <p:xfrm>
          <a:off x="4698940" y="3162482"/>
          <a:ext cx="7493058" cy="3022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3546">
                  <a:extLst>
                    <a:ext uri="{9D8B030D-6E8A-4147-A177-3AD203B41FA5}">
                      <a16:colId xmlns:a16="http://schemas.microsoft.com/office/drawing/2014/main" val="967479838"/>
                    </a:ext>
                  </a:extLst>
                </a:gridCol>
                <a:gridCol w="4609512">
                  <a:extLst>
                    <a:ext uri="{9D8B030D-6E8A-4147-A177-3AD203B41FA5}">
                      <a16:colId xmlns:a16="http://schemas.microsoft.com/office/drawing/2014/main" val="1743411051"/>
                    </a:ext>
                  </a:extLst>
                </a:gridCol>
              </a:tblGrid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Характеристики: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40060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Емкость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31 200 мА·ч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023929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Размеры (Ш × В × Г)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200 × 160 × 65 мм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04545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Масса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Прибл. 1,5 кг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702275"/>
                  </a:ext>
                </a:extLst>
              </a:tr>
              <a:tr h="2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Элементы встроенной батареи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Высококачественные элементы литиевой батареи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222699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Напряжение зарядки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15 В пост. тока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174603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Время зарядки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4 ч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9852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Выход </a:t>
                      </a:r>
                      <a:r>
                        <a:rPr lang="en-US" sz="1600" u="none" strike="noStrike">
                          <a:effectLst/>
                        </a:rPr>
                        <a:t>USB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QC3.0 USB 5 В, тип C PD 18 Вт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98394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Питание пер.тока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Выход пер. тока 115 Вт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771250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Индикатор мощности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Светодиодный дисплей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15915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Диапазон рабочих температур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От -20 до 60 °С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9411"/>
                  </a:ext>
                </a:extLst>
              </a:tr>
              <a:tr h="16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Кол-во рабочих циклов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&gt;500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6" marR="7996" marT="799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873833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27BD4D5-9B60-4397-8CA0-155DC3C9141E}"/>
              </a:ext>
            </a:extLst>
          </p:cNvPr>
          <p:cNvSpPr txBox="1"/>
          <p:nvPr/>
        </p:nvSpPr>
        <p:spPr>
          <a:xfrm>
            <a:off x="236562" y="4755541"/>
            <a:ext cx="1898482" cy="39191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defRPr sz="1290">
                <a:solidFill>
                  <a:schemeClr val="bg1"/>
                </a:solidFill>
                <a:ea typeface="STXingkai" panose="02010800040101010101" pitchFamily="2" charset="-122"/>
              </a:defRPr>
            </a:lvl1pPr>
          </a:lstStyle>
          <a:p>
            <a:r>
              <a:rPr lang="ru-RU" sz="1600" b="1" dirty="0"/>
              <a:t>Совместимость с </a:t>
            </a:r>
            <a:r>
              <a:rPr lang="ru-RU" sz="1600" b="1" dirty="0" err="1"/>
              <a:t>Delta</a:t>
            </a:r>
            <a:r>
              <a:rPr lang="ru-RU" sz="1600" b="1" dirty="0"/>
              <a:t> SM 50-12 P </a:t>
            </a:r>
          </a:p>
        </p:txBody>
      </p:sp>
    </p:spTree>
    <p:extLst>
      <p:ext uri="{BB962C8B-B14F-4D97-AF65-F5344CB8AC3E}">
        <p14:creationId xmlns:p14="http://schemas.microsoft.com/office/powerpoint/2010/main" val="260004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D1DC61-F18B-401B-B94F-858723790D5C}"/>
              </a:ext>
            </a:extLst>
          </p:cNvPr>
          <p:cNvSpPr/>
          <p:nvPr/>
        </p:nvSpPr>
        <p:spPr>
          <a:xfrm>
            <a:off x="4099893" y="1883312"/>
            <a:ext cx="6703871" cy="3348111"/>
          </a:xfrm>
          <a:prstGeom prst="rect">
            <a:avLst/>
          </a:prstGeom>
          <a:solidFill>
            <a:srgbClr val="4A7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F7717-B710-4BC9-9D8C-E1877462C12C}"/>
              </a:ext>
            </a:extLst>
          </p:cNvPr>
          <p:cNvSpPr txBox="1"/>
          <p:nvPr/>
        </p:nvSpPr>
        <p:spPr>
          <a:xfrm>
            <a:off x="6625400" y="3656175"/>
            <a:ext cx="4786065" cy="12253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Энергия там,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где она тебе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нужна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910FD-102A-482B-85D5-191F9496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09" y="638342"/>
            <a:ext cx="3494284" cy="2790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A18702-9946-4D86-9A0E-CE251B7C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65" y="687037"/>
            <a:ext cx="3494284" cy="27918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C6204C-AEEE-4F0D-8368-C7FF64F77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64" y="3685735"/>
            <a:ext cx="5951207" cy="23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1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Энергон">
      <a:dk1>
        <a:srgbClr val="0D4594"/>
      </a:dk1>
      <a:lt1>
        <a:sysClr val="window" lastClr="FFFFFF"/>
      </a:lt1>
      <a:dk2>
        <a:srgbClr val="0D4594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64011"/>
      </a:hlink>
      <a:folHlink>
        <a:srgbClr val="BFBFBF"/>
      </a:folHlink>
    </a:clrScheme>
    <a:fontScheme name="Энергон2">
      <a:majorFont>
        <a:latin typeface="Cera Pro"/>
        <a:ea typeface=""/>
        <a:cs typeface=""/>
      </a:majorFont>
      <a:minorFont>
        <a:latin typeface="Cera Pr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B602666-6715-41D6-9AFA-17F72164A155}" vid="{F81D8844-1499-469B-82DB-44BEFE5B506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2337</TotalTime>
  <Words>582</Words>
  <Application>Microsoft Office PowerPoint</Application>
  <PresentationFormat>Широкоэкранный</PresentationFormat>
  <Paragraphs>125</Paragraphs>
  <Slides>10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Cera Pro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Барсуков Владимир Алексеевич</dc:creator>
  <cp:lastModifiedBy>Василий Поддубный</cp:lastModifiedBy>
  <cp:revision>121</cp:revision>
  <dcterms:created xsi:type="dcterms:W3CDTF">2020-12-14T07:20:44Z</dcterms:created>
  <dcterms:modified xsi:type="dcterms:W3CDTF">2021-02-02T14:19:30Z</dcterms:modified>
</cp:coreProperties>
</file>